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tags/tag8.xml" ContentType="application/vnd.openxmlformats-officedocument.presentationml.tags+xml"/>
  <Override PartName="/ppt/notesSlides/notesSlide24.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tags/tag9.xml" ContentType="application/vnd.openxmlformats-officedocument.presentationml.tags+xml"/>
  <Override PartName="/ppt/notesSlides/notesSlide25.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10.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1.xml" ContentType="application/vnd.openxmlformats-officedocument.presentationml.tags+xml"/>
  <Override PartName="/ppt/notesSlides/notesSlide27.xml" ContentType="application/vnd.openxmlformats-officedocument.presentationml.notesSlide+xml"/>
  <Override PartName="/ppt/charts/chart28.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tags/tag13.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tags/tag14.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5.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6.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7.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notesSlides/notesSlide36.xml" ContentType="application/vnd.openxmlformats-officedocument.presentationml.notesSlide+xml"/>
  <Override PartName="/ppt/tags/tag18.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6.xml" ContentType="application/vnd.openxmlformats-officedocument.drawingml.chart+xml"/>
  <Override PartName="/ppt/tags/tag19.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7.xml" ContentType="application/vnd.openxmlformats-officedocument.drawingml.chart+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39.xml" ContentType="application/vnd.openxmlformats-officedocument.drawingml.chart+xml"/>
  <Override PartName="/ppt/drawings/drawing9.xml" ContentType="application/vnd.openxmlformats-officedocument.drawingml.chartshapes+xml"/>
  <Override PartName="/ppt/notesSlides/notesSlide44.xml" ContentType="application/vnd.openxmlformats-officedocument.presentationml.notesSlide+xml"/>
  <Override PartName="/ppt/charts/chart40.xml" ContentType="application/vnd.openxmlformats-officedocument.drawingml.chart+xml"/>
  <Override PartName="/ppt/drawings/drawing10.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11.xml" ContentType="application/vnd.openxmlformats-officedocument.drawingml.chartshapes+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8"/>
  </p:notesMasterIdLst>
  <p:handoutMasterIdLst>
    <p:handoutMasterId r:id="rId49"/>
  </p:handoutMasterIdLst>
  <p:sldIdLst>
    <p:sldId id="256" r:id="rId2"/>
    <p:sldId id="363" r:id="rId3"/>
    <p:sldId id="485" r:id="rId4"/>
    <p:sldId id="399" r:id="rId5"/>
    <p:sldId id="437" r:id="rId6"/>
    <p:sldId id="488"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51" r:id="rId20"/>
    <p:sldId id="402" r:id="rId21"/>
    <p:sldId id="457" r:id="rId22"/>
    <p:sldId id="486" r:id="rId23"/>
    <p:sldId id="493" r:id="rId24"/>
    <p:sldId id="454" r:id="rId25"/>
    <p:sldId id="453" r:id="rId26"/>
    <p:sldId id="455" r:id="rId27"/>
    <p:sldId id="385" r:id="rId28"/>
    <p:sldId id="390" r:id="rId29"/>
    <p:sldId id="491" r:id="rId30"/>
    <p:sldId id="403" r:id="rId31"/>
    <p:sldId id="492" r:id="rId32"/>
    <p:sldId id="463" r:id="rId33"/>
    <p:sldId id="464" r:id="rId34"/>
    <p:sldId id="465" r:id="rId35"/>
    <p:sldId id="467" r:id="rId36"/>
    <p:sldId id="438" r:id="rId37"/>
    <p:sldId id="484" r:id="rId38"/>
    <p:sldId id="483" r:id="rId39"/>
    <p:sldId id="479" r:id="rId40"/>
    <p:sldId id="476" r:id="rId41"/>
    <p:sldId id="470" r:id="rId42"/>
    <p:sldId id="439" r:id="rId43"/>
    <p:sldId id="472" r:id="rId44"/>
    <p:sldId id="473" r:id="rId45"/>
    <p:sldId id="475" r:id="rId46"/>
    <p:sldId id="281" r:id="rId47"/>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7" autoAdjust="0"/>
    <p:restoredTop sz="88544" autoAdjust="0"/>
  </p:normalViewPr>
  <p:slideViewPr>
    <p:cSldViewPr>
      <p:cViewPr varScale="1">
        <p:scale>
          <a:sx n="96" d="100"/>
          <a:sy n="96" d="100"/>
        </p:scale>
        <p:origin x="14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0.40300000000000002</c:v>
                </c:pt>
                <c:pt idx="1">
                  <c:v>0.59699999999999998</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spPr>
              <a:noFill/>
              <a:ln>
                <a:noFill/>
              </a:ln>
              <a:effectLst/>
            </c:spPr>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0.92100000000000004</c:v>
                </c:pt>
                <c:pt idx="1">
                  <c:v>7.9000000000000001E-2</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0.67200000000000004</c:v>
                </c:pt>
                <c:pt idx="1">
                  <c:v>0.26200000000000001</c:v>
                </c:pt>
                <c:pt idx="2">
                  <c:v>4.9000000000000002E-2</c:v>
                </c:pt>
                <c:pt idx="3">
                  <c:v>1.6E-2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0.48</c:v>
                </c:pt>
                <c:pt idx="1">
                  <c:v>0.27900000000000003</c:v>
                </c:pt>
                <c:pt idx="2">
                  <c:v>0.14199999999999999</c:v>
                </c:pt>
                <c:pt idx="3">
                  <c:v>0.1</c:v>
                </c:pt>
              </c:numCache>
            </c:numRef>
          </c:val>
        </c:ser>
        <c:dLbls>
          <c:showLegendKey val="0"/>
          <c:showVal val="1"/>
          <c:showCatName val="0"/>
          <c:showSerName val="0"/>
          <c:showPercent val="0"/>
          <c:showBubbleSize val="0"/>
        </c:dLbls>
        <c:gapWidth val="75"/>
        <c:overlap val="-25"/>
        <c:axId val="197348208"/>
        <c:axId val="197348768"/>
      </c:barChart>
      <c:catAx>
        <c:axId val="19734820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97348768"/>
        <c:crosses val="autoZero"/>
        <c:auto val="1"/>
        <c:lblAlgn val="ctr"/>
        <c:lblOffset val="100"/>
        <c:noMultiLvlLbl val="0"/>
      </c:catAx>
      <c:valAx>
        <c:axId val="19734876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7348208"/>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0.121</c:v>
                </c:pt>
                <c:pt idx="1">
                  <c:v>0.112</c:v>
                </c:pt>
                <c:pt idx="2">
                  <c:v>0.311</c:v>
                </c:pt>
                <c:pt idx="3">
                  <c:v>0.26800000000000002</c:v>
                </c:pt>
                <c:pt idx="4">
                  <c:v>0.505</c:v>
                </c:pt>
                <c:pt idx="5">
                  <c:v>0.42899999999999999</c:v>
                </c:pt>
                <c:pt idx="6">
                  <c:v>0.21</c:v>
                </c:pt>
                <c:pt idx="7">
                  <c:v>0.21099999999999999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0.86</c:v>
                </c:pt>
                <c:pt idx="1">
                  <c:v>0.86899999999999999</c:v>
                </c:pt>
                <c:pt idx="2">
                  <c:v>0.66500000000000004</c:v>
                </c:pt>
                <c:pt idx="3">
                  <c:v>0.70799999999999996</c:v>
                </c:pt>
                <c:pt idx="4">
                  <c:v>0.35</c:v>
                </c:pt>
                <c:pt idx="5">
                  <c:v>0.45</c:v>
                </c:pt>
                <c:pt idx="6">
                  <c:v>0.76</c:v>
                </c:pt>
                <c:pt idx="7">
                  <c:v>0.76100000000000001</c:v>
                </c:pt>
              </c:numCache>
            </c:numRef>
          </c:val>
        </c:ser>
        <c:dLbls>
          <c:showLegendKey val="0"/>
          <c:showVal val="0"/>
          <c:showCatName val="0"/>
          <c:showSerName val="0"/>
          <c:showPercent val="0"/>
          <c:showBubbleSize val="0"/>
        </c:dLbls>
        <c:gapWidth val="74"/>
        <c:overlap val="100"/>
        <c:axId val="197351568"/>
        <c:axId val="197352128"/>
      </c:barChart>
      <c:catAx>
        <c:axId val="197351568"/>
        <c:scaling>
          <c:orientation val="minMax"/>
        </c:scaling>
        <c:delete val="0"/>
        <c:axPos val="b"/>
        <c:majorGridlines/>
        <c:numFmt formatCode="General" sourceLinked="0"/>
        <c:majorTickMark val="none"/>
        <c:minorTickMark val="none"/>
        <c:tickLblPos val="none"/>
        <c:crossAx val="197352128"/>
        <c:crosses val="autoZero"/>
        <c:auto val="1"/>
        <c:lblAlgn val="ctr"/>
        <c:lblOffset val="100"/>
        <c:tickLblSkip val="2"/>
        <c:tickMarkSkip val="2"/>
        <c:noMultiLvlLbl val="0"/>
      </c:catAx>
      <c:valAx>
        <c:axId val="19735212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973515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0.182</c:v>
                </c:pt>
                <c:pt idx="1">
                  <c:v>0.16500000000000001</c:v>
                </c:pt>
                <c:pt idx="2">
                  <c:v>0.15</c:v>
                </c:pt>
                <c:pt idx="3">
                  <c:v>0.17499999999999999</c:v>
                </c:pt>
                <c:pt idx="4">
                  <c:v>0.22600000000000001</c:v>
                </c:pt>
                <c:pt idx="5">
                  <c:v>0.23699999999999999</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0.80800000000000005</c:v>
                </c:pt>
                <c:pt idx="1">
                  <c:v>0.82399999999999995</c:v>
                </c:pt>
                <c:pt idx="2">
                  <c:v>0.83399999999999996</c:v>
                </c:pt>
                <c:pt idx="3">
                  <c:v>0.80700000000000005</c:v>
                </c:pt>
                <c:pt idx="4">
                  <c:v>0.64100000000000001</c:v>
                </c:pt>
                <c:pt idx="5">
                  <c:v>0.66400000000000003</c:v>
                </c:pt>
              </c:numCache>
            </c:numRef>
          </c:val>
        </c:ser>
        <c:dLbls>
          <c:showLegendKey val="0"/>
          <c:showVal val="1"/>
          <c:showCatName val="0"/>
          <c:showSerName val="0"/>
          <c:showPercent val="0"/>
          <c:showBubbleSize val="0"/>
        </c:dLbls>
        <c:gapWidth val="74"/>
        <c:overlap val="100"/>
        <c:axId val="197354928"/>
        <c:axId val="197355488"/>
      </c:barChart>
      <c:catAx>
        <c:axId val="197354928"/>
        <c:scaling>
          <c:orientation val="minMax"/>
        </c:scaling>
        <c:delete val="0"/>
        <c:axPos val="b"/>
        <c:majorGridlines/>
        <c:numFmt formatCode="General" sourceLinked="1"/>
        <c:majorTickMark val="none"/>
        <c:minorTickMark val="none"/>
        <c:tickLblPos val="none"/>
        <c:crossAx val="197355488"/>
        <c:crosses val="autoZero"/>
        <c:auto val="1"/>
        <c:lblAlgn val="ctr"/>
        <c:lblOffset val="100"/>
        <c:tickLblSkip val="2"/>
        <c:tickMarkSkip val="2"/>
        <c:noMultiLvlLbl val="0"/>
      </c:catAx>
      <c:valAx>
        <c:axId val="19735548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973549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0.34799999999999998</c:v>
                </c:pt>
                <c:pt idx="1">
                  <c:v>0.38700000000000001</c:v>
                </c:pt>
                <c:pt idx="2">
                  <c:v>0.442</c:v>
                </c:pt>
                <c:pt idx="3">
                  <c:v>0.46</c:v>
                </c:pt>
                <c:pt idx="4">
                  <c:v>0.49299999999999999</c:v>
                </c:pt>
                <c:pt idx="5">
                  <c:v>0.443</c:v>
                </c:pt>
                <c:pt idx="6">
                  <c:v>0.40400000000000003</c:v>
                </c:pt>
                <c:pt idx="7">
                  <c:v>0.40799999999999997</c:v>
                </c:pt>
                <c:pt idx="8" formatCode="0.00%">
                  <c:v>0.38900000000000001</c:v>
                </c:pt>
                <c:pt idx="9" formatCode="0.00%">
                  <c:v>0.39600000000000002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0.61399999999999999</c:v>
                </c:pt>
                <c:pt idx="1">
                  <c:v>0.53900000000000003</c:v>
                </c:pt>
                <c:pt idx="2">
                  <c:v>0.41099999999999998</c:v>
                </c:pt>
                <c:pt idx="3">
                  <c:v>0.34</c:v>
                </c:pt>
                <c:pt idx="4">
                  <c:v>0.253</c:v>
                </c:pt>
                <c:pt idx="5">
                  <c:v>0.27100000000000002</c:v>
                </c:pt>
                <c:pt idx="6">
                  <c:v>0.48599999999999999</c:v>
                </c:pt>
                <c:pt idx="7">
                  <c:v>0.434</c:v>
                </c:pt>
                <c:pt idx="8" formatCode="0.00%">
                  <c:v>0.28399999999999997</c:v>
                </c:pt>
                <c:pt idx="9" formatCode="0.00%">
                  <c:v>0.27200000000000002</c:v>
                </c:pt>
              </c:numCache>
            </c:numRef>
          </c:val>
        </c:ser>
        <c:dLbls>
          <c:showLegendKey val="0"/>
          <c:showVal val="0"/>
          <c:showCatName val="0"/>
          <c:showSerName val="0"/>
          <c:showPercent val="0"/>
          <c:showBubbleSize val="0"/>
        </c:dLbls>
        <c:gapWidth val="74"/>
        <c:overlap val="100"/>
        <c:axId val="198563664"/>
        <c:axId val="198564224"/>
      </c:barChart>
      <c:catAx>
        <c:axId val="198563664"/>
        <c:scaling>
          <c:orientation val="minMax"/>
        </c:scaling>
        <c:delete val="0"/>
        <c:axPos val="b"/>
        <c:majorGridlines/>
        <c:numFmt formatCode="General" sourceLinked="0"/>
        <c:majorTickMark val="none"/>
        <c:minorTickMark val="none"/>
        <c:tickLblPos val="none"/>
        <c:crossAx val="198564224"/>
        <c:crosses val="autoZero"/>
        <c:auto val="1"/>
        <c:lblAlgn val="ctr"/>
        <c:lblOffset val="100"/>
        <c:tickLblSkip val="2"/>
        <c:tickMarkSkip val="2"/>
        <c:noMultiLvlLbl val="0"/>
      </c:catAx>
      <c:valAx>
        <c:axId val="19856422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985636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0.27600000000000002</c:v>
                </c:pt>
                <c:pt idx="1">
                  <c:v>0.26100000000000001</c:v>
                </c:pt>
                <c:pt idx="2">
                  <c:v>0.32900000000000001</c:v>
                </c:pt>
                <c:pt idx="3">
                  <c:v>0.33300000000000002</c:v>
                </c:pt>
                <c:pt idx="4">
                  <c:v>0.20799999999999999</c:v>
                </c:pt>
                <c:pt idx="5">
                  <c:v>0.20599999999999999</c:v>
                </c:pt>
                <c:pt idx="6">
                  <c:v>0.151</c:v>
                </c:pt>
                <c:pt idx="7">
                  <c:v>0.17599999999999999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c:v>
                </c:pt>
                <c:pt idx="1">
                  <c:v>0.54700000000000004</c:v>
                </c:pt>
                <c:pt idx="2">
                  <c:v>0.55500000000000005</c:v>
                </c:pt>
                <c:pt idx="3">
                  <c:v>0.54400000000000004</c:v>
                </c:pt>
                <c:pt idx="4">
                  <c:v>7.6999999999999999E-2</c:v>
                </c:pt>
                <c:pt idx="5">
                  <c:v>0.128</c:v>
                </c:pt>
                <c:pt idx="6">
                  <c:v>0.14099999999999999</c:v>
                </c:pt>
                <c:pt idx="7">
                  <c:v>0.16600000000000001</c:v>
                </c:pt>
              </c:numCache>
            </c:numRef>
          </c:val>
        </c:ser>
        <c:dLbls>
          <c:showLegendKey val="0"/>
          <c:showVal val="0"/>
          <c:showCatName val="0"/>
          <c:showSerName val="0"/>
          <c:showPercent val="0"/>
          <c:showBubbleSize val="0"/>
        </c:dLbls>
        <c:gapWidth val="74"/>
        <c:overlap val="100"/>
        <c:axId val="198567024"/>
        <c:axId val="198567584"/>
      </c:barChart>
      <c:catAx>
        <c:axId val="198567024"/>
        <c:scaling>
          <c:orientation val="minMax"/>
        </c:scaling>
        <c:delete val="0"/>
        <c:axPos val="b"/>
        <c:majorGridlines/>
        <c:numFmt formatCode="General" sourceLinked="0"/>
        <c:majorTickMark val="none"/>
        <c:minorTickMark val="none"/>
        <c:tickLblPos val="none"/>
        <c:crossAx val="198567584"/>
        <c:crosses val="autoZero"/>
        <c:auto val="1"/>
        <c:lblAlgn val="ctr"/>
        <c:lblOffset val="100"/>
        <c:tickLblSkip val="2"/>
        <c:tickMarkSkip val="2"/>
        <c:noMultiLvlLbl val="0"/>
      </c:catAx>
      <c:valAx>
        <c:axId val="19856758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985670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0.45100000000000001</c:v>
                </c:pt>
                <c:pt idx="1">
                  <c:v>0.42</c:v>
                </c:pt>
                <c:pt idx="2">
                  <c:v>0.35599999999999998</c:v>
                </c:pt>
                <c:pt idx="3">
                  <c:v>0.35299999999999998</c:v>
                </c:pt>
                <c:pt idx="4">
                  <c:v>0.27</c:v>
                </c:pt>
                <c:pt idx="5">
                  <c:v>0.35499999999999998</c:v>
                </c:pt>
                <c:pt idx="6">
                  <c:v>0.375</c:v>
                </c:pt>
                <c:pt idx="7">
                  <c:v>0.36899999999999999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0.19</c:v>
                </c:pt>
                <c:pt idx="1">
                  <c:v>0.189</c:v>
                </c:pt>
                <c:pt idx="2">
                  <c:v>0.39300000000000002</c:v>
                </c:pt>
                <c:pt idx="3">
                  <c:v>0.312</c:v>
                </c:pt>
                <c:pt idx="4">
                  <c:v>6.9000000000000006E-2</c:v>
                </c:pt>
                <c:pt idx="5">
                  <c:v>0.113</c:v>
                </c:pt>
                <c:pt idx="6">
                  <c:v>0.315</c:v>
                </c:pt>
                <c:pt idx="7">
                  <c:v>0.309</c:v>
                </c:pt>
              </c:numCache>
            </c:numRef>
          </c:val>
        </c:ser>
        <c:dLbls>
          <c:showLegendKey val="0"/>
          <c:showVal val="0"/>
          <c:showCatName val="0"/>
          <c:showSerName val="0"/>
          <c:showPercent val="0"/>
          <c:showBubbleSize val="0"/>
        </c:dLbls>
        <c:gapWidth val="74"/>
        <c:overlap val="100"/>
        <c:axId val="198570384"/>
        <c:axId val="198570944"/>
      </c:barChart>
      <c:catAx>
        <c:axId val="198570384"/>
        <c:scaling>
          <c:orientation val="minMax"/>
        </c:scaling>
        <c:delete val="0"/>
        <c:axPos val="b"/>
        <c:majorGridlines/>
        <c:numFmt formatCode="General" sourceLinked="0"/>
        <c:majorTickMark val="none"/>
        <c:minorTickMark val="none"/>
        <c:tickLblPos val="none"/>
        <c:crossAx val="198570944"/>
        <c:crosses val="autoZero"/>
        <c:auto val="1"/>
        <c:lblAlgn val="ctr"/>
        <c:lblOffset val="100"/>
        <c:tickLblSkip val="2"/>
        <c:tickMarkSkip val="2"/>
        <c:noMultiLvlLbl val="0"/>
      </c:catAx>
      <c:valAx>
        <c:axId val="19857094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985703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8.7999999999999995E-2</c:v>
                </c:pt>
                <c:pt idx="1">
                  <c:v>0.504</c:v>
                </c:pt>
                <c:pt idx="2">
                  <c:v>0.72700000000000009</c:v>
                </c:pt>
                <c:pt idx="3">
                  <c:v>0.65199999999999991</c:v>
                </c:pt>
                <c:pt idx="4">
                  <c:v>0.71200000000000008</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6.5000000000000002E-2</c:v>
                </c:pt>
                <c:pt idx="1">
                  <c:v>0.41399999999999998</c:v>
                </c:pt>
                <c:pt idx="2">
                  <c:v>0.60999999999999988</c:v>
                </c:pt>
                <c:pt idx="3">
                  <c:v>0.58499999999999996</c:v>
                </c:pt>
                <c:pt idx="4">
                  <c:v>0.63</c:v>
                </c:pt>
              </c:numCache>
            </c:numRef>
          </c:val>
        </c:ser>
        <c:dLbls>
          <c:showLegendKey val="0"/>
          <c:showVal val="0"/>
          <c:showCatName val="0"/>
          <c:showSerName val="0"/>
          <c:showPercent val="0"/>
          <c:showBubbleSize val="0"/>
        </c:dLbls>
        <c:gapWidth val="75"/>
        <c:overlap val="-25"/>
        <c:axId val="198573744"/>
        <c:axId val="198574304"/>
      </c:barChart>
      <c:catAx>
        <c:axId val="198573744"/>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198574304"/>
        <c:crosses val="autoZero"/>
        <c:auto val="1"/>
        <c:lblAlgn val="ctr"/>
        <c:lblOffset val="100"/>
        <c:tickLblSkip val="1"/>
        <c:tickMarkSkip val="1"/>
        <c:noMultiLvlLbl val="0"/>
      </c:catAx>
      <c:valAx>
        <c:axId val="198574304"/>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198573744"/>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0.35599999999999998</c:v>
                </c:pt>
                <c:pt idx="1">
                  <c:v>0.55700000000000005</c:v>
                </c:pt>
                <c:pt idx="2">
                  <c:v>8.5999999999999993E-2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0.25700000000000001</c:v>
                </c:pt>
                <c:pt idx="1">
                  <c:v>0.58099999999999996</c:v>
                </c:pt>
                <c:pt idx="2">
                  <c:v>0.16200000000000001</c:v>
                </c:pt>
              </c:numCache>
            </c:numRef>
          </c:val>
        </c:ser>
        <c:dLbls>
          <c:showLegendKey val="0"/>
          <c:showVal val="1"/>
          <c:showCatName val="0"/>
          <c:showSerName val="0"/>
          <c:showPercent val="0"/>
          <c:showBubbleSize val="0"/>
        </c:dLbls>
        <c:gapWidth val="75"/>
        <c:overlap val="-25"/>
        <c:axId val="198577104"/>
        <c:axId val="199284880"/>
      </c:barChart>
      <c:catAx>
        <c:axId val="19857710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99284880"/>
        <c:crosses val="autoZero"/>
        <c:auto val="1"/>
        <c:lblAlgn val="ctr"/>
        <c:lblOffset val="100"/>
        <c:noMultiLvlLbl val="0"/>
      </c:catAx>
      <c:valAx>
        <c:axId val="19928488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8577104"/>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0.99299999999999999</c:v>
                </c:pt>
                <c:pt idx="1">
                  <c:v>0.78600000000000003</c:v>
                </c:pt>
                <c:pt idx="2">
                  <c:v>0.32500000000000001</c:v>
                </c:pt>
                <c:pt idx="3">
                  <c:v>0.249</c:v>
                </c:pt>
                <c:pt idx="4">
                  <c:v>0.13700000000000001</c:v>
                </c:pt>
                <c:pt idx="5">
                  <c:v>0.26700000000000002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c:v>
                </c:pt>
                <c:pt idx="1">
                  <c:v>0.81599999999999995</c:v>
                </c:pt>
                <c:pt idx="2">
                  <c:v>0.27500000000000002</c:v>
                </c:pt>
                <c:pt idx="3">
                  <c:v>0.27400000000000002</c:v>
                </c:pt>
                <c:pt idx="4">
                  <c:v>0.182</c:v>
                </c:pt>
                <c:pt idx="5">
                  <c:v>0.35699999999999998</c:v>
                </c:pt>
              </c:numCache>
            </c:numRef>
          </c:val>
        </c:ser>
        <c:dLbls>
          <c:showLegendKey val="0"/>
          <c:showVal val="1"/>
          <c:showCatName val="0"/>
          <c:showSerName val="0"/>
          <c:showPercent val="0"/>
          <c:showBubbleSize val="0"/>
        </c:dLbls>
        <c:gapWidth val="75"/>
        <c:overlap val="-25"/>
        <c:axId val="199287680"/>
        <c:axId val="199288240"/>
      </c:barChart>
      <c:catAx>
        <c:axId val="199287680"/>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199288240"/>
        <c:crosses val="autoZero"/>
        <c:auto val="1"/>
        <c:lblAlgn val="ctr"/>
        <c:lblOffset val="100"/>
        <c:noMultiLvlLbl val="0"/>
      </c:catAx>
      <c:valAx>
        <c:axId val="1992882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9287680"/>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0.44700000000000001</c:v>
                </c:pt>
                <c:pt idx="1">
                  <c:v>0.55300000000000005</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Sheet1!$B$2:$B$5</c:f>
              <c:numCache>
                <c:formatCode>0.00%</c:formatCode>
                <c:ptCount val="4"/>
                <c:pt idx="0">
                  <c:v>0.245</c:v>
                </c:pt>
                <c:pt idx="1">
                  <c:v>0.23699999999999999</c:v>
                </c:pt>
                <c:pt idx="2">
                  <c:v>0.219</c:v>
                </c:pt>
                <c:pt idx="3">
                  <c:v>0.217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0.246</c:v>
                </c:pt>
                <c:pt idx="1">
                  <c:v>0.245</c:v>
                </c:pt>
                <c:pt idx="2">
                  <c:v>0.22900000000000001</c:v>
                </c:pt>
                <c:pt idx="3">
                  <c:v>0.216</c:v>
                </c:pt>
              </c:numCache>
            </c:numRef>
          </c:val>
        </c:ser>
        <c:dLbls>
          <c:showLegendKey val="0"/>
          <c:showVal val="1"/>
          <c:showCatName val="0"/>
          <c:showSerName val="0"/>
          <c:showPercent val="0"/>
          <c:showBubbleSize val="0"/>
        </c:dLbls>
        <c:gapWidth val="75"/>
        <c:overlap val="-25"/>
        <c:axId val="199291040"/>
        <c:axId val="199291600"/>
      </c:barChart>
      <c:catAx>
        <c:axId val="199291040"/>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99291600"/>
        <c:crosses val="autoZero"/>
        <c:auto val="1"/>
        <c:lblAlgn val="ctr"/>
        <c:lblOffset val="100"/>
        <c:noMultiLvlLbl val="0"/>
      </c:catAx>
      <c:valAx>
        <c:axId val="19929160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9291040"/>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Sheet1!$B$2:$B$5</c:f>
              <c:numCache>
                <c:formatCode>0.00%</c:formatCode>
                <c:ptCount val="4"/>
                <c:pt idx="0">
                  <c:v>5.3999999999999999E-2</c:v>
                </c:pt>
                <c:pt idx="1">
                  <c:v>5.2999999999999999E-2</c:v>
                </c:pt>
                <c:pt idx="2">
                  <c:v>0.14000000000000001</c:v>
                </c:pt>
                <c:pt idx="3">
                  <c:v>7.4999999999999997E-2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0.112</c:v>
                </c:pt>
                <c:pt idx="1">
                  <c:v>9.2999999999999999E-2</c:v>
                </c:pt>
                <c:pt idx="2">
                  <c:v>0.221</c:v>
                </c:pt>
                <c:pt idx="3">
                  <c:v>0.155</c:v>
                </c:pt>
              </c:numCache>
            </c:numRef>
          </c:val>
        </c:ser>
        <c:dLbls>
          <c:showLegendKey val="0"/>
          <c:showVal val="1"/>
          <c:showCatName val="0"/>
          <c:showSerName val="0"/>
          <c:showPercent val="0"/>
          <c:showBubbleSize val="0"/>
        </c:dLbls>
        <c:gapWidth val="75"/>
        <c:overlap val="-25"/>
        <c:axId val="199294400"/>
        <c:axId val="199294960"/>
      </c:barChart>
      <c:catAx>
        <c:axId val="199294400"/>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99294960"/>
        <c:crosses val="autoZero"/>
        <c:auto val="1"/>
        <c:lblAlgn val="ctr"/>
        <c:lblOffset val="100"/>
        <c:noMultiLvlLbl val="0"/>
      </c:catAx>
      <c:valAx>
        <c:axId val="19929496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9294400"/>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99296640"/>
        <c:axId val="199297200"/>
      </c:barChart>
      <c:catAx>
        <c:axId val="199296640"/>
        <c:scaling>
          <c:orientation val="minMax"/>
        </c:scaling>
        <c:delete val="0"/>
        <c:axPos val="l"/>
        <c:majorTickMark val="none"/>
        <c:minorTickMark val="none"/>
        <c:tickLblPos val="nextTo"/>
        <c:txPr>
          <a:bodyPr rot="0" vert="horz"/>
          <a:lstStyle/>
          <a:p>
            <a:pPr>
              <a:defRPr/>
            </a:pPr>
            <a:endParaRPr lang="en-US"/>
          </a:p>
        </c:txPr>
        <c:crossAx val="199297200"/>
        <c:crosses val="autoZero"/>
        <c:auto val="1"/>
        <c:lblAlgn val="ctr"/>
        <c:lblOffset val="100"/>
        <c:tickLblSkip val="1"/>
        <c:tickMarkSkip val="1"/>
        <c:noMultiLvlLbl val="0"/>
      </c:catAx>
      <c:valAx>
        <c:axId val="1992972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9929664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49.47</c:v>
                </c:pt>
                <c:pt idx="1">
                  <c:v>49.36</c:v>
                </c:pt>
                <c:pt idx="2">
                  <c:v>49.55</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49.92</c:v>
                </c:pt>
                <c:pt idx="1">
                  <c:v>50.27</c:v>
                </c:pt>
                <c:pt idx="2">
                  <c:v>49.63</c:v>
                </c:pt>
              </c:numCache>
            </c:numRef>
          </c:val>
        </c:ser>
        <c:dLbls>
          <c:showLegendKey val="0"/>
          <c:showVal val="1"/>
          <c:showCatName val="0"/>
          <c:showSerName val="0"/>
          <c:showPercent val="0"/>
          <c:showBubbleSize val="0"/>
        </c:dLbls>
        <c:gapWidth val="50"/>
        <c:overlap val="-6"/>
        <c:axId val="199300000"/>
        <c:axId val="199300560"/>
      </c:barChart>
      <c:catAx>
        <c:axId val="199300000"/>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99300560"/>
        <c:crosses val="autoZero"/>
        <c:auto val="1"/>
        <c:lblAlgn val="ctr"/>
        <c:lblOffset val="100"/>
        <c:noMultiLvlLbl val="0"/>
      </c:catAx>
      <c:valAx>
        <c:axId val="19930056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99300000"/>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200217248"/>
        <c:axId val="200217808"/>
      </c:barChart>
      <c:catAx>
        <c:axId val="200217248"/>
        <c:scaling>
          <c:orientation val="minMax"/>
        </c:scaling>
        <c:delete val="0"/>
        <c:axPos val="l"/>
        <c:majorTickMark val="none"/>
        <c:minorTickMark val="none"/>
        <c:tickLblPos val="nextTo"/>
        <c:txPr>
          <a:bodyPr rot="0" vert="horz"/>
          <a:lstStyle/>
          <a:p>
            <a:pPr>
              <a:defRPr/>
            </a:pPr>
            <a:endParaRPr lang="en-US"/>
          </a:p>
        </c:txPr>
        <c:crossAx val="200217808"/>
        <c:crosses val="autoZero"/>
        <c:auto val="1"/>
        <c:lblAlgn val="ctr"/>
        <c:lblOffset val="100"/>
        <c:tickLblSkip val="1"/>
        <c:tickMarkSkip val="1"/>
        <c:noMultiLvlLbl val="0"/>
      </c:catAx>
      <c:valAx>
        <c:axId val="20021780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20021724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49.49</c:v>
                </c:pt>
                <c:pt idx="1">
                  <c:v>49.8</c:v>
                </c:pt>
                <c:pt idx="2">
                  <c:v>49.26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50.38</c:v>
                </c:pt>
                <c:pt idx="1">
                  <c:v>50.7</c:v>
                </c:pt>
                <c:pt idx="2">
                  <c:v>50.11</c:v>
                </c:pt>
              </c:numCache>
            </c:numRef>
          </c:val>
        </c:ser>
        <c:dLbls>
          <c:showLegendKey val="0"/>
          <c:showVal val="1"/>
          <c:showCatName val="0"/>
          <c:showSerName val="0"/>
          <c:showPercent val="0"/>
          <c:showBubbleSize val="0"/>
        </c:dLbls>
        <c:gapWidth val="49"/>
        <c:overlap val="-6"/>
        <c:axId val="200220608"/>
        <c:axId val="200221168"/>
      </c:barChart>
      <c:catAx>
        <c:axId val="20022060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200221168"/>
        <c:crosses val="autoZero"/>
        <c:auto val="1"/>
        <c:lblAlgn val="ctr"/>
        <c:lblOffset val="100"/>
        <c:noMultiLvlLbl val="0"/>
      </c:catAx>
      <c:valAx>
        <c:axId val="20022116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20022060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200222848"/>
        <c:axId val="200223408"/>
      </c:barChart>
      <c:catAx>
        <c:axId val="200222848"/>
        <c:scaling>
          <c:orientation val="minMax"/>
        </c:scaling>
        <c:delete val="0"/>
        <c:axPos val="l"/>
        <c:majorTickMark val="none"/>
        <c:minorTickMark val="none"/>
        <c:tickLblPos val="nextTo"/>
        <c:txPr>
          <a:bodyPr rot="0" vert="horz"/>
          <a:lstStyle/>
          <a:p>
            <a:pPr>
              <a:defRPr/>
            </a:pPr>
            <a:endParaRPr lang="en-US"/>
          </a:p>
        </c:txPr>
        <c:crossAx val="200223408"/>
        <c:crosses val="autoZero"/>
        <c:auto val="1"/>
        <c:lblAlgn val="ctr"/>
        <c:lblOffset val="100"/>
        <c:tickLblSkip val="1"/>
        <c:tickMarkSkip val="1"/>
        <c:noMultiLvlLbl val="0"/>
      </c:catAx>
      <c:valAx>
        <c:axId val="20022340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20022284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49.3</c:v>
                </c:pt>
                <c:pt idx="1">
                  <c:v>50.49</c:v>
                </c:pt>
                <c:pt idx="2">
                  <c:v>48.43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48.96</c:v>
                </c:pt>
                <c:pt idx="1">
                  <c:v>50.43</c:v>
                </c:pt>
                <c:pt idx="2">
                  <c:v>47.75</c:v>
                </c:pt>
              </c:numCache>
            </c:numRef>
          </c:val>
        </c:ser>
        <c:dLbls>
          <c:showLegendKey val="0"/>
          <c:showVal val="1"/>
          <c:showCatName val="0"/>
          <c:showSerName val="0"/>
          <c:showPercent val="0"/>
          <c:showBubbleSize val="0"/>
        </c:dLbls>
        <c:gapWidth val="50"/>
        <c:overlap val="-6"/>
        <c:axId val="246810992"/>
        <c:axId val="246811552"/>
      </c:barChart>
      <c:catAx>
        <c:axId val="246810992"/>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246811552"/>
        <c:crosses val="autoZero"/>
        <c:auto val="1"/>
        <c:lblAlgn val="ctr"/>
        <c:lblOffset val="100"/>
        <c:noMultiLvlLbl val="0"/>
      </c:catAx>
      <c:valAx>
        <c:axId val="24681155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246810992"/>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49.09</c:v>
                </c:pt>
                <c:pt idx="1">
                  <c:v>48.34</c:v>
                </c:pt>
                <c:pt idx="2">
                  <c:v>49.62</c:v>
                </c:pt>
              </c:numCache>
            </c:numRef>
          </c:val>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49.42</c:v>
                </c:pt>
                <c:pt idx="1">
                  <c:v>48.69</c:v>
                </c:pt>
                <c:pt idx="2">
                  <c:v>50.02</c:v>
                </c:pt>
              </c:numCache>
            </c:numRef>
          </c:val>
        </c:ser>
        <c:dLbls>
          <c:showLegendKey val="0"/>
          <c:showVal val="1"/>
          <c:showCatName val="0"/>
          <c:showSerName val="0"/>
          <c:showPercent val="0"/>
          <c:showBubbleSize val="0"/>
        </c:dLbls>
        <c:gapWidth val="50"/>
        <c:overlap val="-6"/>
        <c:axId val="246814352"/>
        <c:axId val="246814912"/>
      </c:barChart>
      <c:catAx>
        <c:axId val="246814352"/>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246814912"/>
        <c:crosses val="autoZero"/>
        <c:auto val="1"/>
        <c:lblAlgn val="ctr"/>
        <c:lblOffset val="100"/>
        <c:tickLblSkip val="1"/>
        <c:tickMarkSkip val="1"/>
        <c:noMultiLvlLbl val="0"/>
      </c:catAx>
      <c:valAx>
        <c:axId val="246814912"/>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24681435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0.58099999999999996</c:v>
                </c:pt>
                <c:pt idx="1">
                  <c:v>0.54400000000000004</c:v>
                </c:pt>
                <c:pt idx="2">
                  <c:v>0.35799999999999998</c:v>
                </c:pt>
                <c:pt idx="3">
                  <c:v>0.42499999999999999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0.28799999999999998</c:v>
                </c:pt>
                <c:pt idx="1">
                  <c:v>0.34699999999999998</c:v>
                </c:pt>
                <c:pt idx="2">
                  <c:v>7.0999999999999994E-2</c:v>
                </c:pt>
                <c:pt idx="3">
                  <c:v>0.10299999999999999</c:v>
                </c:pt>
              </c:numCache>
            </c:numRef>
          </c:val>
        </c:ser>
        <c:dLbls>
          <c:showLegendKey val="0"/>
          <c:showVal val="0"/>
          <c:showCatName val="0"/>
          <c:showSerName val="0"/>
          <c:showPercent val="0"/>
          <c:showBubbleSize val="0"/>
        </c:dLbls>
        <c:gapWidth val="74"/>
        <c:overlap val="100"/>
        <c:axId val="246817712"/>
        <c:axId val="246818272"/>
      </c:barChart>
      <c:catAx>
        <c:axId val="246817712"/>
        <c:scaling>
          <c:orientation val="minMax"/>
        </c:scaling>
        <c:delete val="0"/>
        <c:axPos val="b"/>
        <c:majorGridlines/>
        <c:numFmt formatCode="General" sourceLinked="0"/>
        <c:majorTickMark val="none"/>
        <c:minorTickMark val="none"/>
        <c:tickLblPos val="none"/>
        <c:crossAx val="246818272"/>
        <c:crosses val="autoZero"/>
        <c:auto val="1"/>
        <c:lblAlgn val="ctr"/>
        <c:lblOffset val="100"/>
        <c:tickLblSkip val="2"/>
        <c:tickMarkSkip val="2"/>
        <c:noMultiLvlLbl val="0"/>
      </c:catAx>
      <c:valAx>
        <c:axId val="24681827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2468177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6.8000000000000005E-2</c:v>
                </c:pt>
                <c:pt idx="1">
                  <c:v>1E-3</c:v>
                </c:pt>
                <c:pt idx="2">
                  <c:v>3.9E-2</c:v>
                </c:pt>
                <c:pt idx="3">
                  <c:v>1.4999999999999999E-2</c:v>
                </c:pt>
                <c:pt idx="4">
                  <c:v>0.78400000000000003</c:v>
                </c:pt>
                <c:pt idx="5">
                  <c:v>3.4000000000000002E-2</c:v>
                </c:pt>
                <c:pt idx="6">
                  <c:v>6.0999999999999999E-2</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6.8000000000000005E-2</c:v>
                </c:pt>
                <c:pt idx="1">
                  <c:v>3.0000000000000001E-3</c:v>
                </c:pt>
                <c:pt idx="2">
                  <c:v>0.21099999999999999</c:v>
                </c:pt>
                <c:pt idx="3">
                  <c:v>0.14799999999999999</c:v>
                </c:pt>
                <c:pt idx="4">
                  <c:v>0.434</c:v>
                </c:pt>
                <c:pt idx="5">
                  <c:v>3.4000000000000002E-2</c:v>
                </c:pt>
                <c:pt idx="6">
                  <c:v>0.10299999999999999</c:v>
                </c:pt>
              </c:numCache>
            </c:numRef>
          </c:val>
        </c:ser>
        <c:dLbls>
          <c:showLegendKey val="0"/>
          <c:showVal val="1"/>
          <c:showCatName val="0"/>
          <c:showSerName val="0"/>
          <c:showPercent val="0"/>
          <c:showBubbleSize val="0"/>
        </c:dLbls>
        <c:gapWidth val="50"/>
        <c:axId val="195148688"/>
        <c:axId val="195149248"/>
      </c:barChart>
      <c:catAx>
        <c:axId val="195148688"/>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195149248"/>
        <c:crosses val="autoZero"/>
        <c:auto val="1"/>
        <c:lblAlgn val="ctr"/>
        <c:lblOffset val="100"/>
        <c:tickLblSkip val="1"/>
        <c:tickMarkSkip val="1"/>
        <c:noMultiLvlLbl val="0"/>
      </c:catAx>
      <c:valAx>
        <c:axId val="195149248"/>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195148688"/>
        <c:crosses val="autoZero"/>
        <c:crossBetween val="between"/>
        <c:majorUnit val="0.1"/>
        <c:minorUnit val="4.0000000000000022E-2"/>
      </c:valAx>
    </c:plotArea>
    <c:legend>
      <c:legendPos val="b"/>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45481814773"/>
          <c:y val="0.102369442950066"/>
          <c:w val="0.86528058992625823"/>
          <c:h val="0.7377226687219196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00" b="1" i="0" u="none" strike="noStrike" baseline="0">
                    <a:solidFill>
                      <a:schemeClr val="bg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Sheet1!$B$2:$B$7</c:f>
              <c:numCache>
                <c:formatCode>0.0%</c:formatCode>
                <c:ptCount val="6"/>
                <c:pt idx="0">
                  <c:v>1.7999999999999999E-2</c:v>
                </c:pt>
                <c:pt idx="1">
                  <c:v>5.5E-2</c:v>
                </c:pt>
                <c:pt idx="2">
                  <c:v>8.9999999999999993E-3</c:v>
                </c:pt>
                <c:pt idx="3">
                  <c:v>2.9000000000000001E-2</c:v>
                </c:pt>
                <c:pt idx="4">
                  <c:v>2.7E-2</c:v>
                </c:pt>
                <c:pt idx="5">
                  <c:v>6.9000000000000006E-2</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txPr>
              <a:bodyPr/>
              <a:lstStyle/>
              <a:p>
                <a:pPr>
                  <a:defRPr sz="1000">
                    <a:solidFill>
                      <a:schemeClr val="bg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Sheet1!$C$2:$C$7</c:f>
              <c:numCache>
                <c:formatCode>0.0%</c:formatCode>
                <c:ptCount val="6"/>
                <c:pt idx="0">
                  <c:v>1.4E-2</c:v>
                </c:pt>
                <c:pt idx="1">
                  <c:v>4.2000000000000003E-2</c:v>
                </c:pt>
                <c:pt idx="2">
                  <c:v>5.0000000000000001E-3</c:v>
                </c:pt>
                <c:pt idx="3">
                  <c:v>3.5000000000000003E-2</c:v>
                </c:pt>
                <c:pt idx="4">
                  <c:v>1.7999999999999999E-2</c:v>
                </c:pt>
                <c:pt idx="5">
                  <c:v>6.3E-2</c:v>
                </c:pt>
              </c:numCache>
            </c:numRef>
          </c:val>
        </c:ser>
        <c:dLbls>
          <c:showLegendKey val="0"/>
          <c:showVal val="1"/>
          <c:showCatName val="0"/>
          <c:showSerName val="0"/>
          <c:showPercent val="0"/>
          <c:showBubbleSize val="0"/>
        </c:dLbls>
        <c:gapWidth val="50"/>
        <c:axId val="246821632"/>
        <c:axId val="246822192"/>
      </c:barChart>
      <c:catAx>
        <c:axId val="246821632"/>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246822192"/>
        <c:crosses val="autoZero"/>
        <c:auto val="1"/>
        <c:lblAlgn val="ctr"/>
        <c:lblOffset val="100"/>
        <c:tickLblSkip val="1"/>
        <c:tickMarkSkip val="1"/>
        <c:noMultiLvlLbl val="0"/>
      </c:catAx>
      <c:valAx>
        <c:axId val="246822192"/>
        <c:scaling>
          <c:orientation val="minMax"/>
          <c:max val="0.2"/>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246821632"/>
        <c:crosses val="autoZero"/>
        <c:crossBetween val="between"/>
        <c:majorUnit val="0.1"/>
        <c:minorUnit val="4.0000000000000022E-2"/>
      </c:valAx>
    </c:plotArea>
    <c:legend>
      <c:legendPos val="r"/>
      <c:legendEntry>
        <c:idx val="0"/>
        <c:txPr>
          <a:bodyPr/>
          <a:lstStyle/>
          <a:p>
            <a:pPr>
              <a:defRPr sz="1300"/>
            </a:pPr>
            <a:endParaRPr lang="en-US"/>
          </a:p>
        </c:txPr>
      </c:legendEntry>
      <c:legendEntry>
        <c:idx val="1"/>
        <c:txPr>
          <a:bodyPr/>
          <a:lstStyle/>
          <a:p>
            <a:pPr>
              <a:defRPr sz="1200"/>
            </a:pPr>
            <a:endParaRPr lang="en-US"/>
          </a:p>
        </c:txPr>
      </c:legendEntry>
      <c:layout>
        <c:manualLayout>
          <c:xMode val="edge"/>
          <c:yMode val="edge"/>
          <c:x val="0.31194388201474837"/>
          <c:y val="0.94868940490027542"/>
          <c:w val="0.49281802274715741"/>
          <c:h val="5.0105896151118635E-2"/>
        </c:manualLayout>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Sheet1!$B$2:$B$5</c:f>
              <c:numCache>
                <c:formatCode>0%</c:formatCode>
                <c:ptCount val="4"/>
                <c:pt idx="0">
                  <c:v>2.8000000000000001E-2</c:v>
                </c:pt>
                <c:pt idx="1">
                  <c:v>1.4999999999999999E-2</c:v>
                </c:pt>
                <c:pt idx="2">
                  <c:v>6.3E-2</c:v>
                </c:pt>
                <c:pt idx="3">
                  <c:v>1.7000000000000001E-2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0.28899999999999998</c:v>
                </c:pt>
                <c:pt idx="1">
                  <c:v>0.13900000000000001</c:v>
                </c:pt>
                <c:pt idx="2">
                  <c:v>0.36</c:v>
                </c:pt>
                <c:pt idx="3">
                  <c:v>0.29099999999999998</c:v>
                </c:pt>
              </c:numCache>
            </c:numRef>
          </c:val>
        </c:ser>
        <c:dLbls>
          <c:showLegendKey val="0"/>
          <c:showVal val="1"/>
          <c:showCatName val="0"/>
          <c:showSerName val="0"/>
          <c:showPercent val="0"/>
          <c:showBubbleSize val="0"/>
        </c:dLbls>
        <c:gapWidth val="75"/>
        <c:overlap val="-25"/>
        <c:axId val="200593040"/>
        <c:axId val="200593600"/>
      </c:barChart>
      <c:catAx>
        <c:axId val="20059304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200593600"/>
        <c:crosses val="autoZero"/>
        <c:auto val="1"/>
        <c:lblAlgn val="ctr"/>
        <c:lblOffset val="100"/>
        <c:noMultiLvlLbl val="0"/>
      </c:catAx>
      <c:valAx>
        <c:axId val="20059360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200593040"/>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2943"/>
        </c:manualLayout>
      </c:layout>
      <c:barChart>
        <c:barDir val="col"/>
        <c:grouping val="stacked"/>
        <c:varyColors val="0"/>
        <c:ser>
          <c:idx val="0"/>
          <c:order val="0"/>
          <c:tx>
            <c:strRef>
              <c:f>Sheet1!$C$1</c:f>
              <c:strCache>
                <c:ptCount val="1"/>
                <c:pt idx="0">
                  <c:v>Major Strength</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0.53600000000000003</c:v>
                </c:pt>
                <c:pt idx="1">
                  <c:v>0.52400000000000002</c:v>
                </c:pt>
                <c:pt idx="2">
                  <c:v>0.49099999999999999</c:v>
                </c:pt>
                <c:pt idx="3">
                  <c:v>0.46200000000000002</c:v>
                </c:pt>
                <c:pt idx="4">
                  <c:v>0.215</c:v>
                </c:pt>
                <c:pt idx="5">
                  <c:v>0.23</c:v>
                </c:pt>
              </c:numCache>
            </c:numRef>
          </c:val>
        </c:ser>
        <c:ser>
          <c:idx val="1"/>
          <c:order val="1"/>
          <c:tx>
            <c:strRef>
              <c:f>Sheet1!$D$1</c:f>
              <c:strCache>
                <c:ptCount val="1"/>
                <c:pt idx="0">
                  <c:v>Somewhat Strong</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0.254</c:v>
                </c:pt>
                <c:pt idx="1">
                  <c:v>0.246</c:v>
                </c:pt>
                <c:pt idx="2">
                  <c:v>0.191</c:v>
                </c:pt>
                <c:pt idx="3">
                  <c:v>0.223</c:v>
                </c:pt>
                <c:pt idx="4">
                  <c:v>0.10100000000000001</c:v>
                </c:pt>
                <c:pt idx="5">
                  <c:v>0.16700000000000001</c:v>
                </c:pt>
              </c:numCache>
            </c:numRef>
          </c:val>
        </c:ser>
        <c:dLbls>
          <c:showLegendKey val="0"/>
          <c:showVal val="0"/>
          <c:showCatName val="0"/>
          <c:showSerName val="0"/>
          <c:showPercent val="0"/>
          <c:showBubbleSize val="0"/>
        </c:dLbls>
        <c:gapWidth val="58"/>
        <c:overlap val="100"/>
        <c:axId val="200596400"/>
        <c:axId val="200596960"/>
      </c:barChart>
      <c:catAx>
        <c:axId val="200596400"/>
        <c:scaling>
          <c:orientation val="minMax"/>
        </c:scaling>
        <c:delete val="0"/>
        <c:axPos val="b"/>
        <c:majorGridlines/>
        <c:numFmt formatCode="General" sourceLinked="0"/>
        <c:majorTickMark val="none"/>
        <c:minorTickMark val="none"/>
        <c:tickLblPos val="none"/>
        <c:crossAx val="200596960"/>
        <c:crosses val="autoZero"/>
        <c:auto val="1"/>
        <c:lblAlgn val="ctr"/>
        <c:lblOffset val="100"/>
        <c:tickLblSkip val="2"/>
        <c:tickMarkSkip val="2"/>
        <c:noMultiLvlLbl val="0"/>
      </c:catAx>
      <c:valAx>
        <c:axId val="20059696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2005964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0.32600000000000001</c:v>
                </c:pt>
                <c:pt idx="1">
                  <c:v>0.318</c:v>
                </c:pt>
                <c:pt idx="2">
                  <c:v>0.28100000000000003</c:v>
                </c:pt>
                <c:pt idx="3">
                  <c:v>0.27300000000000002</c:v>
                </c:pt>
                <c:pt idx="4">
                  <c:v>0.23899999999999999</c:v>
                </c:pt>
                <c:pt idx="5">
                  <c:v>0.24299999999999999</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0.09</c:v>
                </c:pt>
                <c:pt idx="1">
                  <c:v>0.127</c:v>
                </c:pt>
                <c:pt idx="2">
                  <c:v>8.3000000000000004E-2</c:v>
                </c:pt>
                <c:pt idx="3">
                  <c:v>0.10199999999999999</c:v>
                </c:pt>
                <c:pt idx="4">
                  <c:v>7.4999999999999997E-2</c:v>
                </c:pt>
                <c:pt idx="5">
                  <c:v>0.1</c:v>
                </c:pt>
              </c:numCache>
            </c:numRef>
          </c:val>
        </c:ser>
        <c:dLbls>
          <c:showLegendKey val="0"/>
          <c:showVal val="0"/>
          <c:showCatName val="0"/>
          <c:showSerName val="0"/>
          <c:showPercent val="0"/>
          <c:showBubbleSize val="0"/>
        </c:dLbls>
        <c:gapWidth val="58"/>
        <c:overlap val="100"/>
        <c:axId val="200599760"/>
        <c:axId val="200600320"/>
      </c:barChart>
      <c:catAx>
        <c:axId val="200599760"/>
        <c:scaling>
          <c:orientation val="minMax"/>
        </c:scaling>
        <c:delete val="0"/>
        <c:axPos val="b"/>
        <c:majorGridlines/>
        <c:numFmt formatCode="General" sourceLinked="0"/>
        <c:majorTickMark val="none"/>
        <c:minorTickMark val="none"/>
        <c:tickLblPos val="none"/>
        <c:crossAx val="200600320"/>
        <c:crosses val="autoZero"/>
        <c:auto val="1"/>
        <c:lblAlgn val="ctr"/>
        <c:lblOffset val="100"/>
        <c:tickLblSkip val="2"/>
        <c:tickMarkSkip val="2"/>
        <c:noMultiLvlLbl val="0"/>
      </c:catAx>
      <c:valAx>
        <c:axId val="20060032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2005997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Sheet1!$C$2:$C$7</c:f>
              <c:numCache>
                <c:formatCode>0.0%</c:formatCode>
                <c:ptCount val="6"/>
                <c:pt idx="0">
                  <c:v>0.45</c:v>
                </c:pt>
                <c:pt idx="1">
                  <c:v>0.42799999999999999</c:v>
                </c:pt>
                <c:pt idx="2">
                  <c:v>0.48599999999999999</c:v>
                </c:pt>
                <c:pt idx="3">
                  <c:v>0.45400000000000001</c:v>
                </c:pt>
                <c:pt idx="4">
                  <c:v>0.41</c:v>
                </c:pt>
                <c:pt idx="5">
                  <c:v>0.34499999999999997</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Sheet1!$D$2:$D$7</c:f>
              <c:numCache>
                <c:formatCode>0.0%</c:formatCode>
                <c:ptCount val="6"/>
                <c:pt idx="0">
                  <c:v>0.20499999999999999</c:v>
                </c:pt>
                <c:pt idx="1">
                  <c:v>0.216</c:v>
                </c:pt>
                <c:pt idx="2">
                  <c:v>0.22800000000000001</c:v>
                </c:pt>
                <c:pt idx="3">
                  <c:v>0.254</c:v>
                </c:pt>
                <c:pt idx="4">
                  <c:v>0.20499999999999999</c:v>
                </c:pt>
                <c:pt idx="5">
                  <c:v>0.182</c:v>
                </c:pt>
              </c:numCache>
            </c:numRef>
          </c:val>
        </c:ser>
        <c:dLbls>
          <c:showLegendKey val="0"/>
          <c:showVal val="0"/>
          <c:showCatName val="0"/>
          <c:showSerName val="0"/>
          <c:showPercent val="0"/>
          <c:showBubbleSize val="0"/>
        </c:dLbls>
        <c:gapWidth val="58"/>
        <c:overlap val="100"/>
        <c:axId val="247801232"/>
        <c:axId val="247801792"/>
      </c:barChart>
      <c:catAx>
        <c:axId val="247801232"/>
        <c:scaling>
          <c:orientation val="minMax"/>
        </c:scaling>
        <c:delete val="0"/>
        <c:axPos val="b"/>
        <c:majorGridlines/>
        <c:numFmt formatCode="General" sourceLinked="0"/>
        <c:majorTickMark val="none"/>
        <c:minorTickMark val="none"/>
        <c:tickLblPos val="none"/>
        <c:crossAx val="247801792"/>
        <c:crosses val="autoZero"/>
        <c:auto val="1"/>
        <c:lblAlgn val="ctr"/>
        <c:lblOffset val="100"/>
        <c:tickLblSkip val="2"/>
        <c:tickMarkSkip val="2"/>
        <c:noMultiLvlLbl val="0"/>
      </c:catAx>
      <c:valAx>
        <c:axId val="24780179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2478012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0.32100000000000001</c:v>
                </c:pt>
                <c:pt idx="1">
                  <c:v>0.34499999999999997</c:v>
                </c:pt>
                <c:pt idx="2">
                  <c:v>0.34200000000000003</c:v>
                </c:pt>
                <c:pt idx="3">
                  <c:v>0.32800000000000001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9.2999999999999999E-2</c:v>
                </c:pt>
                <c:pt idx="1">
                  <c:v>0.126</c:v>
                </c:pt>
                <c:pt idx="2">
                  <c:v>0.14099999999999999</c:v>
                </c:pt>
                <c:pt idx="3">
                  <c:v>0.16600000000000001</c:v>
                </c:pt>
              </c:numCache>
            </c:numRef>
          </c:val>
        </c:ser>
        <c:dLbls>
          <c:showLegendKey val="0"/>
          <c:showVal val="0"/>
          <c:showCatName val="0"/>
          <c:showSerName val="0"/>
          <c:showPercent val="0"/>
          <c:showBubbleSize val="0"/>
        </c:dLbls>
        <c:gapWidth val="58"/>
        <c:overlap val="100"/>
        <c:axId val="247804592"/>
        <c:axId val="247805152"/>
      </c:barChart>
      <c:catAx>
        <c:axId val="247804592"/>
        <c:scaling>
          <c:orientation val="minMax"/>
        </c:scaling>
        <c:delete val="0"/>
        <c:axPos val="b"/>
        <c:majorGridlines/>
        <c:numFmt formatCode="General" sourceLinked="0"/>
        <c:majorTickMark val="none"/>
        <c:minorTickMark val="none"/>
        <c:tickLblPos val="none"/>
        <c:crossAx val="247805152"/>
        <c:crosses val="autoZero"/>
        <c:auto val="1"/>
        <c:lblAlgn val="ctr"/>
        <c:lblOffset val="100"/>
        <c:tickLblSkip val="2"/>
        <c:tickMarkSkip val="2"/>
        <c:noMultiLvlLbl val="0"/>
      </c:catAx>
      <c:valAx>
        <c:axId val="24780515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2478045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0.27500000000000002</c:v>
                </c:pt>
                <c:pt idx="1">
                  <c:v>4.5999999999999999E-2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0.30099999999999999</c:v>
                </c:pt>
                <c:pt idx="1">
                  <c:v>7.0000000000000007E-2</c:v>
                </c:pt>
              </c:numCache>
            </c:numRef>
          </c:val>
        </c:ser>
        <c:dLbls>
          <c:showLegendKey val="0"/>
          <c:showVal val="1"/>
          <c:showCatName val="0"/>
          <c:showSerName val="0"/>
          <c:showPercent val="0"/>
          <c:showBubbleSize val="0"/>
        </c:dLbls>
        <c:gapWidth val="75"/>
        <c:overlap val="-25"/>
        <c:axId val="247807952"/>
        <c:axId val="247808512"/>
      </c:barChart>
      <c:catAx>
        <c:axId val="247807952"/>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247808512"/>
        <c:crosses val="autoZero"/>
        <c:auto val="1"/>
        <c:lblAlgn val="ctr"/>
        <c:lblOffset val="100"/>
        <c:noMultiLvlLbl val="0"/>
      </c:catAx>
      <c:valAx>
        <c:axId val="24780851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247807952"/>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6.0000000000000001E-3</c:v>
                </c:pt>
                <c:pt idx="2">
                  <c:v>2.5999999999999999E-2</c:v>
                </c:pt>
                <c:pt idx="3">
                  <c:v>0.82</c:v>
                </c:pt>
                <c:pt idx="4">
                  <c:v>9.0999999999999998E-2</c:v>
                </c:pt>
                <c:pt idx="5">
                  <c:v>4.4999999999999998E-2</c:v>
                </c:pt>
                <c:pt idx="6">
                  <c:v>1.2E-2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3.0000000000000001E-3</c:v>
                </c:pt>
                <c:pt idx="2">
                  <c:v>2.8000000000000001E-2</c:v>
                </c:pt>
                <c:pt idx="3">
                  <c:v>0.82499999999999996</c:v>
                </c:pt>
                <c:pt idx="4">
                  <c:v>9.1999999999999998E-2</c:v>
                </c:pt>
                <c:pt idx="5">
                  <c:v>2.9000000000000001E-2</c:v>
                </c:pt>
                <c:pt idx="6">
                  <c:v>2.1999999999999999E-2</c:v>
                </c:pt>
              </c:numCache>
            </c:numRef>
          </c:val>
        </c:ser>
        <c:dLbls>
          <c:showLegendKey val="0"/>
          <c:showVal val="1"/>
          <c:showCatName val="0"/>
          <c:showSerName val="0"/>
          <c:showPercent val="0"/>
          <c:showBubbleSize val="0"/>
        </c:dLbls>
        <c:gapWidth val="75"/>
        <c:overlap val="-25"/>
        <c:axId val="247811312"/>
        <c:axId val="247811872"/>
      </c:barChart>
      <c:catAx>
        <c:axId val="247811312"/>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247811872"/>
        <c:crosses val="autoZero"/>
        <c:auto val="1"/>
        <c:lblAlgn val="ctr"/>
        <c:lblOffset val="100"/>
        <c:noMultiLvlLbl val="0"/>
      </c:catAx>
      <c:valAx>
        <c:axId val="24781187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247811312"/>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4.0000000000000001E-3</c:v>
                </c:pt>
                <c:pt idx="1">
                  <c:v>1E-3</c:v>
                </c:pt>
                <c:pt idx="2">
                  <c:v>4.0000000000000001E-3</c:v>
                </c:pt>
                <c:pt idx="3">
                  <c:v>0.27300000000000002</c:v>
                </c:pt>
                <c:pt idx="4">
                  <c:v>0.42599999999999999</c:v>
                </c:pt>
                <c:pt idx="5">
                  <c:v>0.159</c:v>
                </c:pt>
                <c:pt idx="6">
                  <c:v>0.10299999999999999</c:v>
                </c:pt>
                <c:pt idx="7">
                  <c:v>2.1000000000000001E-2</c:v>
                </c:pt>
                <c:pt idx="8">
                  <c:v>1E-3</c:v>
                </c:pt>
                <c:pt idx="9">
                  <c:v>8.0000000000000002E-3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6.0000000000000001E-3</c:v>
                </c:pt>
                <c:pt idx="1">
                  <c:v>1E-3</c:v>
                </c:pt>
                <c:pt idx="2">
                  <c:v>6.0000000000000001E-3</c:v>
                </c:pt>
                <c:pt idx="3">
                  <c:v>0.223</c:v>
                </c:pt>
                <c:pt idx="4">
                  <c:v>0.39400000000000002</c:v>
                </c:pt>
                <c:pt idx="5">
                  <c:v>0.19900000000000001</c:v>
                </c:pt>
                <c:pt idx="6">
                  <c:v>0.13300000000000001</c:v>
                </c:pt>
                <c:pt idx="7">
                  <c:v>2.7E-2</c:v>
                </c:pt>
                <c:pt idx="8">
                  <c:v>1E-3</c:v>
                </c:pt>
                <c:pt idx="9">
                  <c:v>8.9999999999999993E-3</c:v>
                </c:pt>
              </c:numCache>
            </c:numRef>
          </c:val>
        </c:ser>
        <c:dLbls>
          <c:showLegendKey val="0"/>
          <c:showVal val="1"/>
          <c:showCatName val="0"/>
          <c:showSerName val="0"/>
          <c:showPercent val="0"/>
          <c:showBubbleSize val="0"/>
        </c:dLbls>
        <c:gapWidth val="75"/>
        <c:overlap val="-25"/>
        <c:axId val="247814672"/>
        <c:axId val="198495904"/>
      </c:barChart>
      <c:catAx>
        <c:axId val="247814672"/>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198495904"/>
        <c:crosses val="autoZero"/>
        <c:auto val="1"/>
        <c:lblAlgn val="ctr"/>
        <c:lblOffset val="100"/>
        <c:noMultiLvlLbl val="0"/>
      </c:catAx>
      <c:valAx>
        <c:axId val="198495904"/>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247814672"/>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0.41699999999999998</c:v>
                </c:pt>
                <c:pt idx="1">
                  <c:v>0.42099999999999999</c:v>
                </c:pt>
                <c:pt idx="2">
                  <c:v>0.27600000000000002</c:v>
                </c:pt>
                <c:pt idx="3">
                  <c:v>0.32200000000000001</c:v>
                </c:pt>
                <c:pt idx="4">
                  <c:v>0.47499999999999998</c:v>
                </c:pt>
                <c:pt idx="5">
                  <c:v>0.38600000000000001</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0.22500000000000001</c:v>
                </c:pt>
                <c:pt idx="1">
                  <c:v>0.33200000000000002</c:v>
                </c:pt>
                <c:pt idx="2">
                  <c:v>0.18099999999999999</c:v>
                </c:pt>
                <c:pt idx="3">
                  <c:v>0.24399999999999999</c:v>
                </c:pt>
                <c:pt idx="4">
                  <c:v>0.34599999999999997</c:v>
                </c:pt>
                <c:pt idx="5">
                  <c:v>0.502</c:v>
                </c:pt>
              </c:numCache>
            </c:numRef>
          </c:val>
        </c:ser>
        <c:dLbls>
          <c:showLegendKey val="0"/>
          <c:showVal val="0"/>
          <c:showCatName val="0"/>
          <c:showSerName val="0"/>
          <c:showPercent val="0"/>
          <c:showBubbleSize val="0"/>
        </c:dLbls>
        <c:gapWidth val="74"/>
        <c:overlap val="100"/>
        <c:axId val="198498704"/>
        <c:axId val="198499264"/>
      </c:barChart>
      <c:catAx>
        <c:axId val="198498704"/>
        <c:scaling>
          <c:orientation val="minMax"/>
        </c:scaling>
        <c:delete val="0"/>
        <c:axPos val="b"/>
        <c:majorGridlines/>
        <c:numFmt formatCode="General" sourceLinked="0"/>
        <c:majorTickMark val="none"/>
        <c:minorTickMark val="none"/>
        <c:tickLblPos val="none"/>
        <c:crossAx val="198499264"/>
        <c:crosses val="autoZero"/>
        <c:auto val="1"/>
        <c:lblAlgn val="ctr"/>
        <c:lblOffset val="100"/>
        <c:tickLblSkip val="2"/>
        <c:tickMarkSkip val="2"/>
        <c:noMultiLvlLbl val="0"/>
      </c:catAx>
      <c:valAx>
        <c:axId val="19849926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9849870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0.56399999999999995</c:v>
                </c:pt>
                <c:pt idx="1">
                  <c:v>0.48899999999999999</c:v>
                </c:pt>
                <c:pt idx="2">
                  <c:v>0.21299999999999999</c:v>
                </c:pt>
                <c:pt idx="3">
                  <c:v>0.246</c:v>
                </c:pt>
                <c:pt idx="4">
                  <c:v>0.45800000000000002</c:v>
                </c:pt>
                <c:pt idx="5">
                  <c:v>0.42599999999999999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0.307</c:v>
                </c:pt>
                <c:pt idx="1">
                  <c:v>0.39</c:v>
                </c:pt>
                <c:pt idx="2">
                  <c:v>0.13100000000000001</c:v>
                </c:pt>
                <c:pt idx="3">
                  <c:v>0.11799999999999999</c:v>
                </c:pt>
                <c:pt idx="4">
                  <c:v>0.21299999999999999</c:v>
                </c:pt>
                <c:pt idx="5">
                  <c:v>0.33600000000000002</c:v>
                </c:pt>
              </c:numCache>
            </c:numRef>
          </c:val>
        </c:ser>
        <c:dLbls>
          <c:showLegendKey val="0"/>
          <c:showVal val="0"/>
          <c:showCatName val="0"/>
          <c:showSerName val="0"/>
          <c:showPercent val="0"/>
          <c:showBubbleSize val="0"/>
        </c:dLbls>
        <c:gapWidth val="74"/>
        <c:overlap val="100"/>
        <c:axId val="198502064"/>
        <c:axId val="198502624"/>
      </c:barChart>
      <c:catAx>
        <c:axId val="198502064"/>
        <c:scaling>
          <c:orientation val="minMax"/>
        </c:scaling>
        <c:delete val="0"/>
        <c:axPos val="b"/>
        <c:majorGridlines/>
        <c:numFmt formatCode="General" sourceLinked="0"/>
        <c:majorTickMark val="none"/>
        <c:minorTickMark val="none"/>
        <c:tickLblPos val="none"/>
        <c:crossAx val="198502624"/>
        <c:crosses val="autoZero"/>
        <c:auto val="1"/>
        <c:lblAlgn val="ctr"/>
        <c:lblOffset val="100"/>
        <c:tickLblSkip val="2"/>
        <c:tickMarkSkip val="2"/>
        <c:noMultiLvlLbl val="0"/>
      </c:catAx>
      <c:valAx>
        <c:axId val="19850262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98502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0.26600000000000001</c:v>
                </c:pt>
                <c:pt idx="1">
                  <c:v>0.35699999999999998</c:v>
                </c:pt>
                <c:pt idx="2">
                  <c:v>8.5000000000000006E-2</c:v>
                </c:pt>
                <c:pt idx="3">
                  <c:v>7.8E-2</c:v>
                </c:pt>
                <c:pt idx="4">
                  <c:v>0.192</c:v>
                </c:pt>
                <c:pt idx="5">
                  <c:v>0.24099999999999999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5.7000000000000002E-2</c:v>
                </c:pt>
                <c:pt idx="1">
                  <c:v>6.6000000000000003E-2</c:v>
                </c:pt>
                <c:pt idx="2">
                  <c:v>2.5999999999999999E-2</c:v>
                </c:pt>
                <c:pt idx="3">
                  <c:v>2.1000000000000001E-2</c:v>
                </c:pt>
                <c:pt idx="4">
                  <c:v>6.3E-2</c:v>
                </c:pt>
                <c:pt idx="5">
                  <c:v>7.9000000000000001E-2</c:v>
                </c:pt>
              </c:numCache>
            </c:numRef>
          </c:val>
        </c:ser>
        <c:dLbls>
          <c:showLegendKey val="0"/>
          <c:showVal val="0"/>
          <c:showCatName val="0"/>
          <c:showSerName val="0"/>
          <c:showPercent val="0"/>
          <c:showBubbleSize val="0"/>
        </c:dLbls>
        <c:gapWidth val="74"/>
        <c:overlap val="100"/>
        <c:axId val="198505424"/>
        <c:axId val="198505984"/>
      </c:barChart>
      <c:catAx>
        <c:axId val="198505424"/>
        <c:scaling>
          <c:orientation val="minMax"/>
        </c:scaling>
        <c:delete val="0"/>
        <c:axPos val="b"/>
        <c:majorGridlines/>
        <c:numFmt formatCode="General" sourceLinked="0"/>
        <c:majorTickMark val="none"/>
        <c:minorTickMark val="none"/>
        <c:tickLblPos val="none"/>
        <c:crossAx val="198505984"/>
        <c:crosses val="autoZero"/>
        <c:auto val="1"/>
        <c:lblAlgn val="ctr"/>
        <c:lblOffset val="100"/>
        <c:tickLblSkip val="2"/>
        <c:tickMarkSkip val="2"/>
        <c:noMultiLvlLbl val="0"/>
      </c:catAx>
      <c:valAx>
        <c:axId val="19850598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985054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5.6000000000000001E-2</c:v>
                </c:pt>
                <c:pt idx="1">
                  <c:v>0.18099999999999999</c:v>
                </c:pt>
                <c:pt idx="2">
                  <c:v>0.622</c:v>
                </c:pt>
                <c:pt idx="3">
                  <c:v>9.0999999999999998E-2</c:v>
                </c:pt>
                <c:pt idx="4">
                  <c:v>4.3999999999999997E-2</c:v>
                </c:pt>
                <c:pt idx="5">
                  <c:v>6.0000000000000001E-3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7.5999999999999998E-2</c:v>
                </c:pt>
                <c:pt idx="1">
                  <c:v>0.14000000000000001</c:v>
                </c:pt>
                <c:pt idx="2">
                  <c:v>0.498</c:v>
                </c:pt>
                <c:pt idx="3">
                  <c:v>0.14399999999999999</c:v>
                </c:pt>
                <c:pt idx="4">
                  <c:v>0.107</c:v>
                </c:pt>
                <c:pt idx="5">
                  <c:v>3.5000000000000003E-2</c:v>
                </c:pt>
              </c:numCache>
            </c:numRef>
          </c:val>
        </c:ser>
        <c:dLbls>
          <c:showLegendKey val="0"/>
          <c:showVal val="1"/>
          <c:showCatName val="0"/>
          <c:showSerName val="0"/>
          <c:showPercent val="0"/>
          <c:showBubbleSize val="0"/>
        </c:dLbls>
        <c:gapWidth val="150"/>
        <c:axId val="193955840"/>
        <c:axId val="193960320"/>
      </c:barChart>
      <c:catAx>
        <c:axId val="193955840"/>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193960320"/>
        <c:crosses val="autoZero"/>
        <c:auto val="1"/>
        <c:lblAlgn val="ctr"/>
        <c:lblOffset val="100"/>
        <c:noMultiLvlLbl val="0"/>
      </c:catAx>
      <c:valAx>
        <c:axId val="19396032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9395584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0.872</c:v>
                </c:pt>
                <c:pt idx="1">
                  <c:v>2.4E-2</c:v>
                </c:pt>
                <c:pt idx="2">
                  <c:v>4.0000000000000001E-3</c:v>
                </c:pt>
                <c:pt idx="3">
                  <c:v>6.9000000000000006E-2</c:v>
                </c:pt>
                <c:pt idx="4">
                  <c:v>2.1000000000000001E-2</c:v>
                </c:pt>
                <c:pt idx="5">
                  <c:v>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0.82699999999999996</c:v>
                </c:pt>
                <c:pt idx="1">
                  <c:v>3.7999999999999999E-2</c:v>
                </c:pt>
                <c:pt idx="2">
                  <c:v>3.5000000000000003E-2</c:v>
                </c:pt>
                <c:pt idx="3">
                  <c:v>6.8000000000000005E-2</c:v>
                </c:pt>
                <c:pt idx="4">
                  <c:v>2.5000000000000001E-2</c:v>
                </c:pt>
                <c:pt idx="5">
                  <c:v>6.0000000000000001E-3</c:v>
                </c:pt>
              </c:numCache>
            </c:numRef>
          </c:val>
        </c:ser>
        <c:dLbls>
          <c:showLegendKey val="0"/>
          <c:showVal val="1"/>
          <c:showCatName val="0"/>
          <c:showSerName val="0"/>
          <c:showPercent val="0"/>
          <c:showBubbleSize val="0"/>
        </c:dLbls>
        <c:gapWidth val="150"/>
        <c:axId val="193965360"/>
        <c:axId val="193967040"/>
      </c:barChart>
      <c:catAx>
        <c:axId val="193965360"/>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193967040"/>
        <c:crosses val="autoZero"/>
        <c:auto val="1"/>
        <c:lblAlgn val="ctr"/>
        <c:lblOffset val="100"/>
        <c:noMultiLvlLbl val="0"/>
      </c:catAx>
      <c:valAx>
        <c:axId val="19396704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9396536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0.152</c:v>
                </c:pt>
                <c:pt idx="1">
                  <c:v>0.156</c:v>
                </c:pt>
                <c:pt idx="2">
                  <c:v>0.191</c:v>
                </c:pt>
                <c:pt idx="3">
                  <c:v>0.20799999999999999</c:v>
                </c:pt>
                <c:pt idx="4">
                  <c:v>0.122</c:v>
                </c:pt>
                <c:pt idx="5">
                  <c:v>7.9000000000000001E-2</c:v>
                </c:pt>
                <c:pt idx="6">
                  <c:v>0.04</c:v>
                </c:pt>
                <c:pt idx="7">
                  <c:v>4.3999999999999997E-2</c:v>
                </c:pt>
                <c:pt idx="8">
                  <c:v>8.0000000000000002E-3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0.107</c:v>
                </c:pt>
                <c:pt idx="1">
                  <c:v>9.7000000000000003E-2</c:v>
                </c:pt>
                <c:pt idx="2">
                  <c:v>0.125</c:v>
                </c:pt>
                <c:pt idx="3">
                  <c:v>0.14899999999999999</c:v>
                </c:pt>
                <c:pt idx="4">
                  <c:v>0.11799999999999999</c:v>
                </c:pt>
                <c:pt idx="5">
                  <c:v>8.6999999999999994E-2</c:v>
                </c:pt>
                <c:pt idx="6">
                  <c:v>6.9000000000000006E-2</c:v>
                </c:pt>
                <c:pt idx="7">
                  <c:v>0.2</c:v>
                </c:pt>
                <c:pt idx="8">
                  <c:v>4.9000000000000002E-2</c:v>
                </c:pt>
              </c:numCache>
            </c:numRef>
          </c:val>
        </c:ser>
        <c:dLbls>
          <c:showLegendKey val="0"/>
          <c:showVal val="1"/>
          <c:showCatName val="0"/>
          <c:showSerName val="0"/>
          <c:showPercent val="0"/>
          <c:showBubbleSize val="0"/>
        </c:dLbls>
        <c:gapWidth val="75"/>
        <c:overlap val="-25"/>
        <c:axId val="197343168"/>
        <c:axId val="197343728"/>
      </c:barChart>
      <c:catAx>
        <c:axId val="19734316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97343728"/>
        <c:crosses val="autoZero"/>
        <c:auto val="1"/>
        <c:lblAlgn val="ctr"/>
        <c:lblOffset val="100"/>
        <c:noMultiLvlLbl val="0"/>
      </c:catAx>
      <c:valAx>
        <c:axId val="19734372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97343168"/>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extLst>
      <p:ext uri="{BB962C8B-B14F-4D97-AF65-F5344CB8AC3E}">
        <p14:creationId xmlns:p14="http://schemas.microsoft.com/office/powerpoint/2010/main" val="2821937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2527400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1034845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882016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2110496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3229667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extLst>
      <p:ext uri="{BB962C8B-B14F-4D97-AF65-F5344CB8AC3E}">
        <p14:creationId xmlns:p14="http://schemas.microsoft.com/office/powerpoint/2010/main" val="1702931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extLst>
      <p:ext uri="{BB962C8B-B14F-4D97-AF65-F5344CB8AC3E}">
        <p14:creationId xmlns:p14="http://schemas.microsoft.com/office/powerpoint/2010/main" val="2565641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extLst>
      <p:ext uri="{BB962C8B-B14F-4D97-AF65-F5344CB8AC3E}">
        <p14:creationId xmlns:p14="http://schemas.microsoft.com/office/powerpoint/2010/main" val="3163413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2979751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extLst>
      <p:ext uri="{BB962C8B-B14F-4D97-AF65-F5344CB8AC3E}">
        <p14:creationId xmlns:p14="http://schemas.microsoft.com/office/powerpoint/2010/main" val="565898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smtClean="0"/>
          </a:p>
        </p:txBody>
      </p:sp>
    </p:spTree>
    <p:extLst>
      <p:ext uri="{BB962C8B-B14F-4D97-AF65-F5344CB8AC3E}">
        <p14:creationId xmlns:p14="http://schemas.microsoft.com/office/powerpoint/2010/main" val="1719794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1489583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a:t>
            </a:r>
            <a:r>
              <a:rPr lang="en-US" baseline="0" smtClean="0"/>
              <a:t>had any </a:t>
            </a:r>
            <a:r>
              <a:rPr lang="en-US" baseline="0" dirty="0" smtClean="0"/>
              <a:t>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3687865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2491341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24</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230703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25</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451731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26</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0162429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27</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006512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2077259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Do you have any of the following disabilities or medical conditions? (Mark yes or no for each item)</a:t>
            </a:r>
          </a:p>
          <a:p>
            <a:r>
              <a:rPr lang="en-US" dirty="0" smtClean="0">
                <a:latin typeface="Arial" panose="020B0604020202020204" pitchFamily="34" charset="0"/>
              </a:rPr>
              <a:t>Response categories: Yes, No</a:t>
            </a:r>
          </a:p>
          <a:p>
            <a:r>
              <a:rPr lang="en-US" dirty="0" smtClean="0">
                <a:latin typeface="Arial" panose="020B0604020202020204" pitchFamily="34" charset="0"/>
              </a:rPr>
              <a:t>Learning disability (dyslexia, etc.)</a:t>
            </a:r>
          </a:p>
          <a:p>
            <a:r>
              <a:rPr lang="en-US" dirty="0" smtClean="0">
                <a:latin typeface="Arial" panose="020B0604020202020204" pitchFamily="34" charset="0"/>
              </a:rPr>
              <a:t>Attention deficit hyperactivity disorder (ADHD)</a:t>
            </a:r>
          </a:p>
          <a:p>
            <a:r>
              <a:rPr lang="en-US" dirty="0" smtClean="0">
                <a:latin typeface="Arial" panose="020B0604020202020204" pitchFamily="34" charset="0"/>
              </a:rPr>
              <a:t>Autism spectrum/Asperger’s syndrome</a:t>
            </a:r>
          </a:p>
          <a:p>
            <a:r>
              <a:rPr lang="en-US" dirty="0" smtClean="0">
                <a:latin typeface="Arial" panose="020B0604020202020204" pitchFamily="34" charset="0"/>
              </a:rPr>
              <a:t>Physical disability (speech, sight, mobility, hearing, etc.)</a:t>
            </a:r>
          </a:p>
          <a:p>
            <a:r>
              <a:rPr lang="en-US" dirty="0" smtClean="0">
                <a:latin typeface="Arial" panose="020B0604020202020204" pitchFamily="34" charset="0"/>
              </a:rPr>
              <a:t>Chronic illness (cancer, diabetes, autoimmune disorders, etc.)</a:t>
            </a:r>
          </a:p>
          <a:p>
            <a:r>
              <a:rPr lang="en-US" dirty="0" smtClean="0">
                <a:latin typeface="Arial" panose="020B0604020202020204" pitchFamily="34" charset="0"/>
              </a:rPr>
              <a:t>Psychological disorder (depression, etc.)</a:t>
            </a:r>
          </a:p>
          <a:p>
            <a:r>
              <a:rPr lang="en-US" dirty="0" smtClean="0">
                <a:latin typeface="Arial" panose="020B0604020202020204" pitchFamily="34" charset="0"/>
              </a:rPr>
              <a:t>Other</a:t>
            </a:r>
          </a:p>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29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extLst>
      <p:ext uri="{BB962C8B-B14F-4D97-AF65-F5344CB8AC3E}">
        <p14:creationId xmlns:p14="http://schemas.microsoft.com/office/powerpoint/2010/main" val="34621474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extLst>
      <p:ext uri="{BB962C8B-B14F-4D97-AF65-F5344CB8AC3E}">
        <p14:creationId xmlns:p14="http://schemas.microsoft.com/office/powerpoint/2010/main" val="267711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extLst>
      <p:ext uri="{BB962C8B-B14F-4D97-AF65-F5344CB8AC3E}">
        <p14:creationId xmlns:p14="http://schemas.microsoft.com/office/powerpoint/2010/main" val="2927744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270436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796268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extLst>
      <p:ext uri="{BB962C8B-B14F-4D97-AF65-F5344CB8AC3E}">
        <p14:creationId xmlns:p14="http://schemas.microsoft.com/office/powerpoint/2010/main" val="5219217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8742074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36</a:t>
            </a:fld>
            <a:endParaRPr lang="en-US" dirty="0" smtClean="0"/>
          </a:p>
        </p:txBody>
      </p:sp>
    </p:spTree>
    <p:extLst>
      <p:ext uri="{BB962C8B-B14F-4D97-AF65-F5344CB8AC3E}">
        <p14:creationId xmlns:p14="http://schemas.microsoft.com/office/powerpoint/2010/main" val="22368867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37</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extLst>
      <p:ext uri="{BB962C8B-B14F-4D97-AF65-F5344CB8AC3E}">
        <p14:creationId xmlns:p14="http://schemas.microsoft.com/office/powerpoint/2010/main" val="5396233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39254765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39</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extLst>
      <p:ext uri="{BB962C8B-B14F-4D97-AF65-F5344CB8AC3E}">
        <p14:creationId xmlns:p14="http://schemas.microsoft.com/office/powerpoint/2010/main" val="3512120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extLst>
      <p:ext uri="{BB962C8B-B14F-4D97-AF65-F5344CB8AC3E}">
        <p14:creationId xmlns:p14="http://schemas.microsoft.com/office/powerpoint/2010/main" val="20865306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10436428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extLst>
      <p:ext uri="{BB962C8B-B14F-4D97-AF65-F5344CB8AC3E}">
        <p14:creationId xmlns:p14="http://schemas.microsoft.com/office/powerpoint/2010/main" val="7327216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42</a:t>
            </a:fld>
            <a:endParaRPr lang="en-US" dirty="0" smtClean="0"/>
          </a:p>
        </p:txBody>
      </p:sp>
    </p:spTree>
    <p:extLst>
      <p:ext uri="{BB962C8B-B14F-4D97-AF65-F5344CB8AC3E}">
        <p14:creationId xmlns:p14="http://schemas.microsoft.com/office/powerpoint/2010/main" val="19318992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43</a:t>
            </a:fld>
            <a:endParaRPr lang="en-US" dirty="0"/>
          </a:p>
        </p:txBody>
      </p:sp>
    </p:spTree>
    <p:extLst>
      <p:ext uri="{BB962C8B-B14F-4D97-AF65-F5344CB8AC3E}">
        <p14:creationId xmlns:p14="http://schemas.microsoft.com/office/powerpoint/2010/main" val="26077282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extLst>
      <p:ext uri="{BB962C8B-B14F-4D97-AF65-F5344CB8AC3E}">
        <p14:creationId xmlns:p14="http://schemas.microsoft.com/office/powerpoint/2010/main" val="18652628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extLst>
      <p:ext uri="{BB962C8B-B14F-4D97-AF65-F5344CB8AC3E}">
        <p14:creationId xmlns:p14="http://schemas.microsoft.com/office/powerpoint/2010/main" val="29279377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46</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extLst>
      <p:ext uri="{BB962C8B-B14F-4D97-AF65-F5344CB8AC3E}">
        <p14:creationId xmlns:p14="http://schemas.microsoft.com/office/powerpoint/2010/main" val="3329494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extLst>
      <p:ext uri="{BB962C8B-B14F-4D97-AF65-F5344CB8AC3E}">
        <p14:creationId xmlns:p14="http://schemas.microsoft.com/office/powerpoint/2010/main" val="51361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3.xml"/><Relationship Id="rId4" Type="http://schemas.openxmlformats.org/officeDocument/2006/relationships/chart" Target="../charts/chart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5.xml"/><Relationship Id="rId4" Type="http://schemas.openxmlformats.org/officeDocument/2006/relationships/chart" Target="../charts/chart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7.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13.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8.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Oakland University</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2014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Oakland University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N=2,133</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Universities-low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N=6,678</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783288639"/>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4062700143"/>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215029759"/>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00555251"/>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674459767"/>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615773954"/>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933910771"/>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898830908"/>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54674984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774193848"/>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2034572669"/>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824614247"/>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remedial work in any of the following subjects?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529142427"/>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24</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995371753"/>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07556802"/>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030297607"/>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453615885"/>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28</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749617613"/>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Health and Wellness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Disabilities"/>
          <p:cNvGraphicFramePr>
            <a:graphicFrameLocks noGrp="1" noChangeAspect="1"/>
          </p:cNvGraphicFramePr>
          <p:nvPr>
            <p:ph sz="half" idx="2"/>
            <p:custDataLst>
              <p:tags r:id="rId1"/>
            </p:custDataLst>
            <p:extLst>
              <p:ext uri="{D42A27DB-BD31-4B8C-83A1-F6EECF244321}">
                <p14:modId xmlns:p14="http://schemas.microsoft.com/office/powerpoint/2010/main" val="1476979081"/>
              </p:ext>
            </p:extLst>
          </p:nvPr>
        </p:nvGraphicFramePr>
        <p:xfrm>
          <a:off x="381000" y="1752600"/>
          <a:ext cx="8001000" cy="4175317"/>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763000" y="6400800"/>
            <a:ext cx="38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29</a:t>
            </a:r>
            <a:endParaRPr lang="en-US" sz="1200" dirty="0"/>
          </a:p>
        </p:txBody>
      </p:sp>
      <p:sp>
        <p:nvSpPr>
          <p:cNvPr id="2" name="TextBox 1"/>
          <p:cNvSpPr txBox="1"/>
          <p:nvPr/>
        </p:nvSpPr>
        <p:spPr>
          <a:xfrm>
            <a:off x="609600" y="1022494"/>
            <a:ext cx="8153400" cy="400110"/>
          </a:xfrm>
          <a:prstGeom prst="rect">
            <a:avLst/>
          </a:prstGeom>
          <a:noFill/>
        </p:spPr>
        <p:txBody>
          <a:bodyPr wrap="square" rtlCol="0">
            <a:spAutoFit/>
          </a:bodyPr>
          <a:lstStyle/>
          <a:p>
            <a:pPr algn="ctr">
              <a:defRPr sz="2000" b="1" i="0" u="none" strike="noStrike" kern="1200" baseline="0">
                <a:solidFill>
                  <a:srgbClr val="7680AC">
                    <a:lumMod val="50000"/>
                  </a:srgbClr>
                </a:solidFill>
                <a:latin typeface="Garamond"/>
                <a:ea typeface="Garamond"/>
                <a:cs typeface="Garamond"/>
              </a:defRPr>
            </a:pPr>
            <a:r>
              <a:rPr lang="en-US" b="1" dirty="0" smtClean="0">
                <a:solidFill>
                  <a:srgbClr val="7A84AE"/>
                </a:solidFill>
              </a:rPr>
              <a:t>Do </a:t>
            </a:r>
            <a:r>
              <a:rPr lang="en-US" b="1" dirty="0">
                <a:solidFill>
                  <a:srgbClr val="7A84AE"/>
                </a:solidFill>
              </a:rPr>
              <a:t>you have any of the following disabilities or medical conditions? </a:t>
            </a:r>
            <a:endParaRPr lang="en-US" dirty="0">
              <a:solidFill>
                <a:srgbClr val="7A84AE"/>
              </a:solidFill>
            </a:endParaRPr>
          </a:p>
        </p:txBody>
      </p:sp>
    </p:spTree>
    <p:extLst>
      <p:ext uri="{BB962C8B-B14F-4D97-AF65-F5344CB8AC3E}">
        <p14:creationId xmlns:p14="http://schemas.microsoft.com/office/powerpoint/2010/main" val="391669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a:solidFill>
                  <a:schemeClr val="accent5">
                    <a:lumMod val="75000"/>
                  </a:schemeClr>
                </a:solidFill>
              </a:rPr>
              <a:t>At this institution, which course placement tests have you taken in the following subject </a:t>
            </a:r>
            <a:r>
              <a:rPr lang="en-US" sz="2160" dirty="0" smtClean="0">
                <a:solidFill>
                  <a:schemeClr val="accent5">
                    <a:lumMod val="75000"/>
                  </a:schemeClr>
                </a:solidFill>
              </a:rPr>
              <a:t>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2291129989"/>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3140001517"/>
              </p:ext>
            </p:ext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4" name="Rectangle 6"/>
          <p:cNvSpPr>
            <a:spLocks noChangeArrowheads="1"/>
          </p:cNvSpPr>
          <p:nvPr/>
        </p:nvSpPr>
        <p:spPr bwMode="auto">
          <a:xfrm>
            <a:off x="3276600" y="6019800"/>
            <a:ext cx="3276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1233563428"/>
              </p:ext>
            </p:ext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1912611766"/>
              </p:ext>
            </p:ext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26289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3668067" y="5486398"/>
            <a:ext cx="2362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TextBox 10"/>
          <p:cNvSpPr txBox="1">
            <a:spLocks noChangeArrowheads="1"/>
          </p:cNvSpPr>
          <p:nvPr/>
        </p:nvSpPr>
        <p:spPr bwMode="auto">
          <a:xfrm>
            <a:off x="6248400" y="54864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1100564816"/>
              </p:ext>
            </p:ext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5" name="TextBox 13"/>
          <p:cNvSpPr txBox="1">
            <a:spLocks noChangeArrowheads="1"/>
          </p:cNvSpPr>
          <p:nvPr/>
        </p:nvSpPr>
        <p:spPr bwMode="auto">
          <a:xfrm>
            <a:off x="5638800" y="54864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2" name="TextBox 13"/>
          <p:cNvSpPr txBox="1">
            <a:spLocks noChangeArrowheads="1"/>
          </p:cNvSpPr>
          <p:nvPr/>
        </p:nvSpPr>
        <p:spPr bwMode="auto">
          <a:xfrm>
            <a:off x="1752600" y="5410200"/>
            <a:ext cx="25908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37</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25.9%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3100901105"/>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39</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1412729932"/>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953782780"/>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545038046"/>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43</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480252750"/>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70670453"/>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46</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3794013694"/>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118567475"/>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2490715269"/>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330941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1929640110"/>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2490100979"/>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22719</TotalTime>
  <Words>2569</Words>
  <Application>Microsoft Office PowerPoint</Application>
  <PresentationFormat>On-screen Show (4:3)</PresentationFormat>
  <Paragraphs>541</Paragraphs>
  <Slides>46</Slides>
  <Notes>46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Garamond</vt:lpstr>
      <vt:lpstr>Teamwork</vt:lpstr>
      <vt:lpstr>Oakland University  CIRP Freshman Survey   2014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vt:lpstr>
      <vt:lpstr>Knowledge, Skills and Abilities</vt:lpstr>
      <vt:lpstr> High School Experiences At this institution, which course placement tests have you taken in the following subject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Cassandra L. Barragan</cp:lastModifiedBy>
  <cp:revision>1814</cp:revision>
  <dcterms:created xsi:type="dcterms:W3CDTF">2007-06-27T16:52:25Z</dcterms:created>
  <dcterms:modified xsi:type="dcterms:W3CDTF">2015-01-09T21:47:24Z</dcterms:modified>
</cp:coreProperties>
</file>