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59" r:id="rId4"/>
    <p:sldId id="257" r:id="rId5"/>
    <p:sldId id="258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D9945-43FE-4938-A01E-0D81B695B8E3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EA76E-AAA2-4A1B-89F3-453D04B1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82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64002-FFC2-4292-8305-22810FC92EE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09343-A2D8-4B1D-9905-D2CF6A0F7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8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09343-A2D8-4B1D-9905-D2CF6A0F783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34485-806D-4944-890A-0877FEFCF11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84C3BE-BD00-4F62-A8EF-195837FBB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34485-806D-4944-890A-0877FEFCF11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4C3BE-BD00-4F62-A8EF-195837FBB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584C3BE-BD00-4F62-A8EF-195837FBB6D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CE34485-806D-4944-890A-0877FEFCF11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34485-806D-4944-890A-0877FEFCF11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584C3BE-BD00-4F62-A8EF-195837FBB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CE34485-806D-4944-890A-0877FEFCF11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84C3BE-BD00-4F62-A8EF-195837FBB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2CE34485-806D-4944-890A-0877FEFCF11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4C3BE-BD00-4F62-A8EF-195837FBB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34485-806D-4944-890A-0877FEFCF11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584C3BE-BD00-4F62-A8EF-195837FBB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34485-806D-4944-890A-0877FEFCF11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584C3BE-BD00-4F62-A8EF-195837FBB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34485-806D-4944-890A-0877FEFCF11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84C3BE-BD00-4F62-A8EF-195837FBB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84C3BE-BD00-4F62-A8EF-195837FBB6D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CE34485-806D-4944-890A-0877FEFCF11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584C3BE-BD00-4F62-A8EF-195837FBB6D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2CE34485-806D-4944-890A-0877FEFCF11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fld id="{2CE34485-806D-4944-890A-0877FEFCF11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fld id="{5584C3BE-BD00-4F62-A8EF-195837FBB6DF}" type="slidenum">
              <a:rPr lang="en-US" smtClean="0"/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riting.wisc.edu/Handbook/presentations_poster.html" TargetMode="External"/><Relationship Id="rId2" Type="http://schemas.openxmlformats.org/officeDocument/2006/relationships/hyperlink" Target="http://www.stanford.edu/group/blocklab/dos%20and%20donts%20of%20poster%20presentatio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linpurrington.com/tips/academic/posterdesign" TargetMode="External"/><Relationship Id="rId4" Type="http://schemas.openxmlformats.org/officeDocument/2006/relationships/hyperlink" Target="http://www.ncsu.edu/project/posters/NewSite/CreatePosterHeading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linpurrington.com/wp-content/uploads/2011/09/postertemplateppt.zip" TargetMode="External"/><Relationship Id="rId2" Type="http://schemas.openxmlformats.org/officeDocument/2006/relationships/hyperlink" Target="http://www.posterpresentations.com/html/free_poster_templates.html?gclid=CKnG8NKNwrICFeUWMgodgwgATw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colinpurrington.com/tips/academic/posterdesign" TargetMode="External"/><Relationship Id="rId5" Type="http://schemas.openxmlformats.org/officeDocument/2006/relationships/hyperlink" Target="http://www.genigraphics.com/other/poster_templates.asp" TargetMode="External"/><Relationship Id="rId4" Type="http://schemas.openxmlformats.org/officeDocument/2006/relationships/hyperlink" Target="http://www.posterpresentations.com/html/free_poster_templat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cap="none" dirty="0" smtClean="0"/>
              <a:t>Sherry Wynn Perdue</a:t>
            </a:r>
          </a:p>
          <a:p>
            <a:r>
              <a:rPr lang="en-US" sz="2000" cap="none" dirty="0" smtClean="0"/>
              <a:t>Oakland University Writing Center</a:t>
            </a:r>
          </a:p>
          <a:p>
            <a:r>
              <a:rPr lang="en-US" sz="2000" cap="none" dirty="0" smtClean="0"/>
              <a:t>212 Kresge Library</a:t>
            </a:r>
          </a:p>
          <a:p>
            <a:r>
              <a:rPr lang="en-US" sz="2000" cap="none" dirty="0" smtClean="0"/>
              <a:t>(248) 370-3120</a:t>
            </a:r>
          </a:p>
          <a:p>
            <a:r>
              <a:rPr lang="en-US" sz="2000" cap="none" dirty="0" smtClean="0"/>
              <a:t>www.oakland.edu/ouwc</a:t>
            </a:r>
            <a:endParaRPr lang="en-US" sz="20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991600" cy="1752600"/>
          </a:xfrm>
        </p:spPr>
        <p:txBody>
          <a:bodyPr/>
          <a:lstStyle/>
          <a:p>
            <a:r>
              <a:rPr lang="en-US" sz="3600" b="1" dirty="0" smtClean="0"/>
              <a:t>Poster Basics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is my audience? </a:t>
            </a:r>
          </a:p>
          <a:p>
            <a:pPr lvl="1"/>
            <a:r>
              <a:rPr lang="en-US" dirty="0" smtClean="0"/>
              <a:t>Mixed-discipline</a:t>
            </a:r>
          </a:p>
          <a:p>
            <a:r>
              <a:rPr lang="en-US" dirty="0" smtClean="0"/>
              <a:t>What is my purpose? </a:t>
            </a:r>
          </a:p>
          <a:p>
            <a:pPr lvl="1"/>
            <a:r>
              <a:rPr lang="en-US" dirty="0" smtClean="0"/>
              <a:t>To get my audience to read my paper and/or ask for more information</a:t>
            </a:r>
          </a:p>
          <a:p>
            <a:r>
              <a:rPr lang="en-US" dirty="0" smtClean="0"/>
              <a:t>For what situation/context do I compose?</a:t>
            </a:r>
          </a:p>
          <a:p>
            <a:pPr lvl="1"/>
            <a:r>
              <a:rPr lang="en-US" dirty="0" smtClean="0"/>
              <a:t>A setting ripe for information overload. Don’t give viewers additional distractions.</a:t>
            </a:r>
          </a:p>
          <a:p>
            <a:r>
              <a:rPr lang="en-US" dirty="0" smtClean="0"/>
              <a:t>What are the conventions of the genre?</a:t>
            </a:r>
          </a:p>
          <a:p>
            <a:pPr lvl="1"/>
            <a:r>
              <a:rPr lang="en-US" dirty="0" smtClean="0"/>
              <a:t>Visual short-hand. Less is more.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Pivotal Design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	Acknowledge the limits of your influence:  </a:t>
            </a:r>
            <a:r>
              <a:rPr lang="en-US" dirty="0" smtClean="0"/>
              <a:t>You  have 30 seconds at a distance to convey your message.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6"/>
                </a:solidFill>
              </a:rPr>
              <a:t>Ask: </a:t>
            </a:r>
            <a:r>
              <a:rPr lang="en-US" dirty="0" smtClean="0"/>
              <a:t>If the viewer remembers only one thing about my work, what will it be?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</a:t>
            </a:r>
            <a:r>
              <a:rPr lang="en-US" b="1" dirty="0" smtClean="0"/>
              <a:t>title</a:t>
            </a:r>
            <a:r>
              <a:rPr lang="en-US" dirty="0" smtClean="0"/>
              <a:t>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Convey a tangible, purpose-oriented message with as few words as possible.</a:t>
            </a:r>
          </a:p>
          <a:p>
            <a:r>
              <a:rPr lang="en-US" dirty="0" smtClean="0"/>
              <a:t>Consider adding a sub-title if presenting a complex message</a:t>
            </a:r>
          </a:p>
          <a:p>
            <a:r>
              <a:rPr lang="en-US" dirty="0" smtClean="0"/>
              <a:t>Consider forming a provocative question in lieu of statement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/>
              <a:t>Headings serve two purposes:</a:t>
            </a:r>
          </a:p>
          <a:p>
            <a:r>
              <a:rPr lang="en-US" sz="2000" dirty="0" smtClean="0"/>
              <a:t>Provide order to the message</a:t>
            </a:r>
          </a:p>
          <a:p>
            <a:r>
              <a:rPr lang="en-US" sz="2000" dirty="0" smtClean="0"/>
              <a:t>Convey key points or sections, such as Research Design/Methods, Findings, etc.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To be effective</a:t>
            </a:r>
            <a:r>
              <a:rPr lang="en-US" sz="2000" b="1" smtClean="0"/>
              <a:t>, </a:t>
            </a:r>
            <a:r>
              <a:rPr lang="en-US" sz="2000" b="1" smtClean="0"/>
              <a:t>consider:</a:t>
            </a:r>
            <a:endParaRPr lang="en-US" sz="2000" b="1" dirty="0" smtClean="0"/>
          </a:p>
          <a:p>
            <a:r>
              <a:rPr lang="en-US" sz="2000" dirty="0" smtClean="0"/>
              <a:t>Typeface: Sans Serif </a:t>
            </a:r>
          </a:p>
          <a:p>
            <a:pPr lvl="1"/>
            <a:r>
              <a:rPr lang="en-US" sz="2000" dirty="0" smtClean="0"/>
              <a:t>Helvetica, </a:t>
            </a:r>
            <a:r>
              <a:rPr lang="en-US" sz="2000" dirty="0" err="1" smtClean="0"/>
              <a:t>Avant</a:t>
            </a:r>
            <a:r>
              <a:rPr lang="en-US" sz="2000" dirty="0" smtClean="0"/>
              <a:t> </a:t>
            </a:r>
            <a:r>
              <a:rPr lang="en-US" sz="2000" dirty="0" err="1" smtClean="0"/>
              <a:t>Garde</a:t>
            </a:r>
            <a:r>
              <a:rPr lang="en-US" sz="2000" dirty="0" smtClean="0"/>
              <a:t>, Franklin Gothic</a:t>
            </a:r>
          </a:p>
          <a:p>
            <a:r>
              <a:rPr lang="en-US" sz="2000" dirty="0" smtClean="0"/>
              <a:t>Size: Readable from a distance (4 feet away)</a:t>
            </a:r>
          </a:p>
          <a:p>
            <a:r>
              <a:rPr lang="en-US" sz="2000" dirty="0" smtClean="0"/>
              <a:t>Color: Contrast but clear and readable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Clear progression, usually by columns from left to right</a:t>
            </a:r>
          </a:p>
          <a:p>
            <a:r>
              <a:rPr lang="en-US" dirty="0" smtClean="0"/>
              <a:t>Sectioned: Avoid one long stream of text</a:t>
            </a:r>
          </a:p>
          <a:p>
            <a:r>
              <a:rPr lang="en-US" dirty="0" smtClean="0"/>
              <a:t>Ample white space between items</a:t>
            </a:r>
          </a:p>
          <a:p>
            <a:r>
              <a:rPr lang="en-US" dirty="0" smtClean="0"/>
              <a:t>Cropped with straight edges (don’t “eyeball alignment)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The Dos and Don’t s of Power Presentation </a:t>
            </a:r>
            <a:r>
              <a:rPr lang="en-US" dirty="0" smtClean="0"/>
              <a:t>by Steven M. Block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Poster Presentations </a:t>
            </a:r>
            <a:r>
              <a:rPr lang="en-US" dirty="0" smtClean="0"/>
              <a:t>by The University for Wisconsin-Madison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Creating Effective Poster Presentations::Create Your Poster:: Headings </a:t>
            </a:r>
            <a:r>
              <a:rPr lang="en-US" dirty="0" smtClean="0"/>
              <a:t>by Hess, </a:t>
            </a:r>
            <a:r>
              <a:rPr lang="en-US" dirty="0" err="1" smtClean="0"/>
              <a:t>Tosney</a:t>
            </a:r>
            <a:r>
              <a:rPr lang="en-US" dirty="0" smtClean="0"/>
              <a:t>, and </a:t>
            </a:r>
            <a:r>
              <a:rPr lang="en-US" dirty="0" err="1" smtClean="0"/>
              <a:t>Liegel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Designing Conference Posters</a:t>
            </a:r>
            <a:r>
              <a:rPr lang="en-US" dirty="0" smtClean="0"/>
              <a:t> by Colin </a:t>
            </a:r>
            <a:r>
              <a:rPr lang="en-US" smtClean="0"/>
              <a:t>Purrington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PPT Poster Presentation Templates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dirty="0" smtClean="0">
              <a:hlinkClick r:id="rId2"/>
            </a:endParaRPr>
          </a:p>
          <a:p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www.posterpresentations.com/html/free_poster_templates.html?gclid=CKnG8NKNwrICFeUWMgodgwgATw</a:t>
            </a:r>
            <a:endParaRPr lang="en-US" sz="1800" dirty="0"/>
          </a:p>
          <a:p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colinpurrington.com/wp-content/uploads/2011/09/postertemplateppt.zip</a:t>
            </a:r>
            <a:endParaRPr lang="en-US" sz="1800" dirty="0"/>
          </a:p>
          <a:p>
            <a:r>
              <a:rPr lang="en-US" sz="1800" dirty="0" smtClean="0">
                <a:hlinkClick r:id="rId4"/>
              </a:rPr>
              <a:t>http</a:t>
            </a:r>
            <a:r>
              <a:rPr lang="en-US" sz="1800" dirty="0">
                <a:hlinkClick r:id="rId4"/>
              </a:rPr>
              <a:t>://</a:t>
            </a:r>
            <a:r>
              <a:rPr lang="en-US" sz="1800" dirty="0" smtClean="0">
                <a:hlinkClick r:id="rId4"/>
              </a:rPr>
              <a:t>www.posterpresentations.com/html/free_poster_templates.html</a:t>
            </a:r>
            <a:endParaRPr lang="en-US" sz="1800" dirty="0"/>
          </a:p>
          <a:p>
            <a:r>
              <a:rPr lang="en-US" sz="1800" dirty="0" smtClean="0">
                <a:hlinkClick r:id="rId5"/>
              </a:rPr>
              <a:t>http</a:t>
            </a:r>
            <a:r>
              <a:rPr lang="en-US" sz="1800" dirty="0">
                <a:hlinkClick r:id="rId5"/>
              </a:rPr>
              <a:t>://</a:t>
            </a:r>
            <a:r>
              <a:rPr lang="en-US" sz="1800" dirty="0" smtClean="0">
                <a:hlinkClick r:id="rId5"/>
              </a:rPr>
              <a:t>www.genigraphics.com/other/poster_templates.asp</a:t>
            </a:r>
            <a:endParaRPr lang="en-US" sz="1800" dirty="0" smtClean="0"/>
          </a:p>
          <a:p>
            <a:r>
              <a:rPr lang="en-US" sz="1800" dirty="0" smtClean="0">
                <a:hlinkClick r:id="rId6"/>
              </a:rPr>
              <a:t>http</a:t>
            </a:r>
            <a:r>
              <a:rPr lang="en-US" sz="1800" dirty="0">
                <a:hlinkClick r:id="rId6"/>
              </a:rPr>
              <a:t>://</a:t>
            </a:r>
            <a:r>
              <a:rPr lang="en-US" sz="1800" dirty="0" smtClean="0">
                <a:hlinkClick r:id="rId6"/>
              </a:rPr>
              <a:t>colinpurrington.com/tips/academic/posterdesign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Instead of hand-constructing your poster, you can use PowerPoint to create one that you then have printed by a professional company.  </a:t>
            </a:r>
          </a:p>
          <a:p>
            <a:endParaRPr lang="en-US" sz="2000" dirty="0"/>
          </a:p>
          <a:p>
            <a:r>
              <a:rPr lang="en-US" sz="2000" dirty="0" smtClean="0"/>
              <a:t>In the alternative, you can use PPT to print </a:t>
            </a:r>
            <a:r>
              <a:rPr lang="en-US" sz="2000" dirty="0" smtClean="0"/>
              <a:t>sections </a:t>
            </a:r>
            <a:r>
              <a:rPr lang="en-US" sz="2000" dirty="0" smtClean="0"/>
              <a:t>of the poster, which you hand position on poster-board.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345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53">
      <a:dk1>
        <a:sysClr val="windowText" lastClr="000000"/>
      </a:dk1>
      <a:lt1>
        <a:sysClr val="window" lastClr="FFFFFF"/>
      </a:lt1>
      <a:dk2>
        <a:srgbClr val="0033CC"/>
      </a:dk2>
      <a:lt2>
        <a:srgbClr val="0033CC"/>
      </a:lt2>
      <a:accent1>
        <a:srgbClr val="FF9900"/>
      </a:accent1>
      <a:accent2>
        <a:srgbClr val="FF9900"/>
      </a:accent2>
      <a:accent3>
        <a:srgbClr val="0033CC"/>
      </a:accent3>
      <a:accent4>
        <a:srgbClr val="0033CC"/>
      </a:accent4>
      <a:accent5>
        <a:srgbClr val="0033CC"/>
      </a:accent5>
      <a:accent6>
        <a:srgbClr val="FF9900"/>
      </a:accent6>
      <a:hlink>
        <a:srgbClr val="0033CC"/>
      </a:hlink>
      <a:folHlink>
        <a:srgbClr val="FF99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resumewriting</Template>
  <TotalTime>95</TotalTime>
  <Words>319</Words>
  <Application>Microsoft Office PowerPoint</Application>
  <PresentationFormat>On-screen Show 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Poster Basics</vt:lpstr>
      <vt:lpstr>Rhetorical Purpose</vt:lpstr>
      <vt:lpstr>Pivotal Design Question </vt:lpstr>
      <vt:lpstr>Entitlement</vt:lpstr>
      <vt:lpstr>Headers</vt:lpstr>
      <vt:lpstr>Layout Concerns</vt:lpstr>
      <vt:lpstr>Resources</vt:lpstr>
      <vt:lpstr>PPT Poster Presentation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Basics for  Humanities Projects</dc:title>
  <dc:creator>Sherry Wynn Perdue</dc:creator>
  <cp:lastModifiedBy>Sherry W. Perdue</cp:lastModifiedBy>
  <cp:revision>21</cp:revision>
  <cp:lastPrinted>2012-09-19T17:22:35Z</cp:lastPrinted>
  <dcterms:created xsi:type="dcterms:W3CDTF">2010-11-19T14:18:02Z</dcterms:created>
  <dcterms:modified xsi:type="dcterms:W3CDTF">2012-09-19T17:43:12Z</dcterms:modified>
</cp:coreProperties>
</file>