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mPRSettings.xml" ContentType="application/vnd.ms-powerpoint.pmPRSettin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1"/>
  </p:sldMasterIdLst>
  <p:sldIdLst>
    <p:sldId id="257" r:id="rId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mPRSettings.xml>      �  <?xml version="1.0" encoding="UTF-8"?>
<!DOCTYPE plist PUBLIC "-//Apple Computer//DTD PLIST 1.0//EN" "http://www.apple.com/DTDs/PropertyList-1.0.dtd">
<plist version="1.0">
<dict>
	<key>com.apple.print.PageFormat.PMHorizontalRes</key>
	<dict>
		<key>com.apple.print.ticket.creator</key>
		<string>com.apple.printingmanager</string>
		<key>com.apple.print.ticket.itemArray</key>
		<array>
			<dict>
				<key>com.apple.print.PageFormat.PMHorizontalRes</key>
				<real>72</real>
				<key>com.apple.print.ticket.client</key>
				<string>com.apple.printingmanager</string>
				<key>com.apple.print.ticket.modDate</key>
				<date>2007-10-17T22:08:01Z</date>
				<key>com.apple.print.ticket.stateFlag</key>
				<integer>0</integer>
			</dict>
		</array>
	</dict>
	<key>com.apple.print.PageFormat.PMOrientation</key>
	<dict>
		<key>com.apple.print.ticket.creator</key>
		<string>com.apple.printingmanager</string>
		<key>com.apple.print.ticket.itemArray</key>
		<array>
			<dict>
				<key>com.apple.print.PageFormat.PMOrientation</key>
				<integer>1</integer>
				<key>com.apple.print.ticket.client</key>
				<string>com.apple.printingmanager</string>
				<key>com.apple.print.ticket.modDate</key>
				<date>2007-10-17T22:08:01Z</date>
				<key>com.apple.print.ticket.stateFlag</key>
				<integer>0</integer>
			</dict>
		</array>
	</dict>
	<key>com.apple.print.PageFormat.PMScaling</key>
	<dict>
		<key>com.apple.print.ticket.creator</key>
		<string>com.apple.printingmanager</string>
		<key>com.apple.print.ticket.itemArray</key>
		<array>
			<dict>
				<key>com.apple.print.PageFormat.PMScaling</key>
				<real>1</real>
				<key>com.apple.print.ticket.client</key>
				<string>com.apple.printingmanager</string>
				<key>com.apple.print.ticket.modDate</key>
				<date>2007-10-17T22:08:01Z</date>
				<key>com.apple.print.ticket.stateFlag</key>
				<integer>0</integer>
			</dict>
		</array>
	</dict>
	<key>com.apple.print.PageFormat.PMVerticalRes</key>
	<dict>
		<key>com.apple.print.ticket.creator</key>
		<string>com.apple.printingmanager</string>
		<key>com.apple.print.ticket.itemArray</key>
		<array>
			<dict>
				<key>com.apple.print.PageFormat.PMVerticalRes</key>
				<real>72</real>
				<key>com.apple.print.ticket.client</key>
				<string>com.apple.printingmanager</string>
				<key>com.apple.print.ticket.modDate</key>
				<date>2007-10-17T22:08:01Z</date>
				<key>com.apple.print.ticket.stateFlag</key>
				<integer>0</integer>
			</dict>
		</array>
	</dict>
	<key>com.apple.print.PageFormat.PMVerticalScaling</key>
	<dict>
		<key>com.apple.print.ticket.creator</key>
		<string>com.apple.printingmanager</string>
		<key>com.apple.print.ticket.itemArray</key>
		<array>
			<dict>
				<key>com.apple.print.PageFormat.PMVerticalScaling</key>
				<real>1</real>
				<key>com.apple.print.ticket.client</key>
				<string>com.apple.printingmanager</string>
				<key>com.apple.print.ticket.modDate</key>
				<date>2007-10-17T22:08:01Z</date>
				<key>com.apple.print.ticket.stateFlag</key>
				<integer>0</integer>
			</dict>
		</array>
	</dict>
	<key>com.apple.print.subTicket.paper_info_ticket</key>
	<dict>
		<key>com.apple.print.PageFormat.PMAdjustedPageRect</key>
		<dict>
			<key>com.apple.print.ticket.creator</key>
			<string>com.apple.printingmanager</string>
			<key>com.apple.print.ticket.itemArray</key>
			<array>
				<dict>
					<key>com.apple.print.PageFormat.PMAdjustedPageRect</key>
					<array>
						<real>0.0</real>
						<real>0.0</real>
						<real>734</real>
						<real>576</real>
					</array>
					<key>com.apple.print.ticket.client</key>
					<string>com.apple.printingmanager</string>
					<key>com.apple.print.ticket.modDate</key>
					<date>2007-10-17T22:08:01Z</date>
					<key>com.apple.print.ticket.stateFlag</key>
					<integer>0</integer>
				</dict>
			</array>
		</dict>
		<key>com.apple.print.PageFormat.PMAdjustedPaperRect</key>
		<dict>
			<key>com.apple.print.ticket.creator</key>
			<string>com.apple.printingmanager</string>
			<key>com.apple.print.ticket.itemArray</key>
			<array>
				<dict>
					<key>com.apple.print.PageFormat.PMAdjustedPaperRect</key>
					<array>
						<real>-18</real>
						<real>-18</real>
						<real>774</real>
						<real>594</real>
					</array>
					<key>com.apple.print.ticket.client</key>
					<string>com.apple.printingmanager</string>
					<key>com.apple.print.ticket.modDate</key>
					<date>2007-10-17T22:08:01Z</date>
					<key>com.apple.print.ticket.stateFlag</key>
					<integer>0</integer>
				</dict>
			</array>
		</dict>
		<key>com.apple.print.PaperInfo.PMPaperName</key>
		<dict>
			<key>com.apple.print.ticket.creator</key>
			<string>com.apple.print.pm.PostScript</string>
			<key>com.apple.print.ticket.itemArray</key>
			<array>
				<dict>
					<key>com.apple.print.PaperInfo.PMPaperName</key>
					<string>na-letter</string>
					<key>com.apple.print.ticket.client</key>
					<string>com.apple.print.pm.PostScript</string>
					<key>com.apple.print.ticket.modDate</key>
					<date>2003-07-01T17:49:36Z</date>
					<key>com.apple.print.ticket.stateFlag</key>
					<integer>1</integer>
				</dict>
			</array>
		</dict>
		<key>com.apple.print.PaperInfo.PMUnadjustedPageRect</key>
		<dict>
			<key>com.apple.print.ticket.creator</key>
			<string>com.apple.print.pm.PostScript</string>
			<key>com.apple.print.ticket.itemArray</key>
			<array>
				<dict>
					<key>com.apple.print.PaperInfo.PMUnadjustedPageRect</key>
					<array>
						<real>0.0</real>
						<real>0.0</real>
						<real>734</real>
						<real>576</real>
					</array>
					<key>com.apple.print.ticket.client</key>
					<string>com.apple.printingmanager</string>
					<key>com.apple.print.ticket.modDate</key>
					<date>2007-10-17T22:08:01Z</date>
					<key>com.apple.print.ticket.stateFlag</key>
					<integer>0</integer>
				</dict>
			</array>
		</dict>
		<key>com.apple.print.PaperInfo.PMUnadjustedPaperRect</key>
		<dict>
			<key>com.apple.print.ticket.creator</key>
			<string>com.apple.print.pm.PostScript</string>
			<key>com.apple.print.ticket.itemArray</key>
			<array>
				<dict>
					<key>com.apple.print.PaperInfo.PMUnadjustedPaperRect</key>
					<array>
						<real>-18</real>
						<real>-18</real>
						<real>774</real>
						<real>594</real>
					</array>
					<key>com.apple.print.ticket.client</key>
					<string>com.apple.printingmanager</string>
					<key>com.apple.print.ticket.modDate</key>
					<date>2007-10-17T22:08:01Z</date>
					<key>com.apple.print.ticket.stateFlag</key>
					<integer>0</integer>
				</dict>
			</array>
		</dict>
		<key>com.apple.print.PaperInfo.ppd.PMPaperName</key>
		<dict>
			<key>com.apple.print.ticket.creator</key>
			<string>com.apple.print.pm.PostScript</string>
			<key>com.apple.print.ticket.itemArray</key>
			<array>
				<dict>
					<key>com.apple.print.PaperInfo.ppd.PMPaperName</key>
					<string>US Letter</string>
					<key>com.apple.print.ticket.client</key>
					<string>com.apple.print.pm.PostScript</string>
					<key>com.apple.print.ticket.modDate</key>
					<date>2003-07-01T17:49:36Z</date>
					<key>com.apple.print.ticket.stateFlag</key>
					<integer>1</integer>
				</dict>
			</array>
		</dict>
		<key>com.apple.print.ticket.APIVersion</key>
		<string>00.20</string>
		<key>com.apple.print.ticket.privateLock</key>
		<false/>
		<key>com.apple.print.ticket.type</key>
		<string>com.apple.print.PaperInfoTicket</string>
	</dict>
	<key>com.apple.print.ticket.APIVersion</key>
	<string>00.20</string>
	<key>com.apple.print.ticket.privateLock</key>
	<false/>
	<key>com.apple.print.ticket.type</key>
	<string>com.apple.print.PageFormatTicket</string>
</dict>
</plist>
   &  <?xml version="1.0" encoding="UTF-8"?>
<!DOCTYPE plist PUBLIC "-//Apple Computer//DTD PLIST 1.0//EN" "http://www.apple.com/DTDs/PropertyList-1.0.dtd">
<plist version="1.0">
<dict>
	<key>com.apple.print.DocumentTicket.PMSpoolFormat</key>
	<dict>
		<key>com.apple.print.ticket.creator</key>
		<string>com.apple.printingmanager</string>
		<key>com.apple.print.ticket.itemArray</key>
		<array>
			<dict>
				<key>com.apple.print.DocumentTicket.PMSpoolFormat</key>
				<string>application/pdf</string>
				<key>com.apple.print.ticket.client</key>
				<string>com.apple.printingmanager</string>
				<key>com.apple.print.ticket.modDate</key>
				<date>2007-10-17T22:08:01Z</date>
				<key>com.apple.print.ticket.stateFlag</key>
				<integer>0</integer>
			</dict>
		</array>
	</dict>
	<key>com.apple.print.PrintSettings.PMColorMatchingMode</key>
	<dict>
		<key>com.apple.print.ticket.creator</key>
		<string>com.apple.printingmanager</string>
		<key>com.apple.print.ticket.itemArray</key>
		<array>
			<dict>
				<key>com.apple.print.PrintSettings.PMColorMatchingMode</key>
				<integer>0</integer>
				<key>com.apple.print.ticket.client</key>
				<string>com.apple.printingmanager</string>
				<key>com.apple.print.ticket.modDate</key>
				<date>2007-10-17T22:08:01Z</date>
				<key>com.apple.print.ticket.stateFlag</key>
				<integer>0</integer>
			</dict>
		</array>
	</dict>
	<key>com.apple.print.PrintSettings.PMColorSyncProfileID</key>
	<dict>
		<key>com.apple.print.ticket.creator</key>
		<string>com.apple.printingmanager</string>
		<key>com.apple.print.ticket.itemArray</key>
		<array>
			<dict>
				<key>com.apple.print.PrintSettings.PMColorSyncProfileID</key>
				<integer>1580</integer>
				<key>com.apple.print.ticket.client</key>
				<string>com.apple.printingmanager</string>
				<key>com.apple.print.ticket.modDate</key>
				<date>2007-10-17T22:08:01Z</date>
				<key>com.apple.print.ticket.stateFlag</key>
				<integer>0</integer>
			</dict>
		</array>
	</dict>
	<key>com.apple.print.PrintSettings.PMCopies</key>
	<dict>
		<key>com.apple.print.ticket.creator</key>
		<string>com.apple.printingmanager</string>
		<key>com.apple.print.ticket.itemArray</key>
		<array>
			<dict>
				<key>com.apple.print.PrintSettings.PMCopies</key>
				<integer>1</integer>
				<key>com.apple.print.ticket.client</key>
				<string>com.apple.printingmanager</string>
				<key>com.apple.print.ticket.modDate</key>
				<date>2007-10-17T22:08:01Z</date>
				<key>com.apple.print.ticket.stateFlag</key>
				<integer>0</integer>
			</dict>
		</array>
	</dict>
	<key>com.apple.print.PrintSettings.PMCopyCollate</key>
	<dict>
		<key>com.apple.print.ticket.creator</key>
		<string>com.apple.printingmanager</string>
		<key>com.apple.print.ticket.itemArray</key>
		<array>
			<dict>
				<key>com.apple.print.PrintSettings.PMCopyCollate</key>
				<true/>
				<key>com.apple.print.ticket.client</key>
				<string>com.apple.printingmanager</string>
				<key>com.apple.print.ticket.modDate</key>
				<date>2007-10-17T22:08:01Z</date>
				<key>com.apple.print.ticket.stateFlag</key>
				<integer>0</integer>
			</dict>
		</array>
	</dict>
	<key>com.apple.print.PrintSettings.PMFirstPage</key>
	<dict>
		<key>com.apple.print.ticket.creator</key>
		<string>com.apple.printingmanager</string>
		<key>com.apple.print.ticket.itemArray</key>
		<array>
			<dict>
				<key>com.apple.print.PrintSettings.PMFirstPage</key>
				<integer>1</integer>
				<key>com.apple.print.ticket.client</key>
				<string>com.apple.printingmanager</string>
				<key>com.apple.print.ticket.modDate</key>
				<date>2007-10-17T22:08:01Z</date>
				<key>com.apple.print.ticket.stateFlag</key>
				<integer>0</integer>
			</dict>
		</array>
	</dict>
	<key>com.apple.print.PrintSettings.PMLastPage</key>
	<dict>
		<key>com.apple.print.ticket.creator</key>
		<string>com.apple.printingmanager</string>
		<key>com.apple.print.ticket.itemArray</key>
		<array>
			<dict>
				<key>com.apple.print.PrintSettings.PMLastPage</key>
				<integer>2147483647</integer>
				<key>com.apple.print.ticket.client</key>
				<string>com.apple.printingmanager</string>
				<key>com.apple.print.ticket.modDate</key>
				<date>2007-10-17T22:08:01Z</date>
				<key>com.apple.print.ticket.stateFlag</key>
				<integer>0</integer>
			</dict>
		</array>
	</dict>
	<key>com.apple.print.PrintSettings.PMPageRange</key>
	<dict>
		<key>com.apple.print.ticket.creator</key>
		<string>com.apple.printingmanager</string>
		<key>com.apple.print.ticket.itemArray</key>
		<array>
			<dict>
				<key>com.apple.print.PrintSettings.PMPageRange</key>
				<array>
					<integer>1</integer>
					<integer>2147483647</integer>
				</array>
				<key>com.apple.print.ticket.client</key>
				<string>com.apple.printingmanager</string>
				<key>com.apple.print.ticket.modDate</key>
				<date>2007-10-17T22:08:01Z</date>
				<key>com.apple.print.ticket.stateFlag</key>
				<integer>0</integer>
			</dict>
		</array>
	</dict>
	<key>com.apple.print.ticket.APIVersion</key>
	<string>00.20</string>
	<key>com.apple.print.ticket.privateLock</key>
	<false/>
	<key>com.apple.print.ticket.type</key>
	<string>com.apple.print.PrintSettingsTicket</string>
</dict>
</plist>
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0" d="100"/>
          <a:sy n="130" d="100"/>
        </p:scale>
        <p:origin x="-784" y="-10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1" Type="http://schemas.openxmlformats.org/officeDocument/2006/relationships/pmPRSettings" Target="pmPRSetting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143000"/>
            <a:ext cx="6498158" cy="1293650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b="0" i="0" kern="1200">
                <a:solidFill>
                  <a:schemeClr val="tx2"/>
                </a:solidFill>
                <a:latin typeface="Times"/>
                <a:ea typeface="+mj-ea"/>
                <a:cs typeface="Times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2" y="2474259"/>
            <a:ext cx="6498159" cy="68748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b="0" i="0" kern="1200">
                <a:solidFill>
                  <a:schemeClr val="tx1"/>
                </a:solidFill>
                <a:latin typeface="Verdana"/>
                <a:ea typeface="+mn-ea"/>
                <a:cs typeface="Verdan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1" y="1123950"/>
            <a:ext cx="4079545" cy="871538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2007642"/>
            <a:ext cx="4079545" cy="2790114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953000" y="1123950"/>
            <a:ext cx="3810000" cy="3657600"/>
          </a:xfrm>
        </p:spPr>
        <p:txBody>
          <a:bodyPr/>
          <a:lstStyle/>
          <a:p>
            <a:r>
              <a:rPr lang="en-US" smtClean="0"/>
              <a:t>Drag picture to placeholder or click icon to add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123950"/>
            <a:ext cx="8042276" cy="6833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924050"/>
            <a:ext cx="8042276" cy="32575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9" y="2724151"/>
            <a:ext cx="8416925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9" y="3787822"/>
            <a:ext cx="8416925" cy="729503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1123950"/>
            <a:ext cx="8402040" cy="1771650"/>
          </a:xfrm>
          <a:ln w="3175">
            <a:solidFill>
              <a:schemeClr val="bg1"/>
            </a:solidFill>
          </a:ln>
          <a:effectLst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6" y="1802359"/>
            <a:ext cx="8056563" cy="1021556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6" y="2802004"/>
            <a:ext cx="8056563" cy="1125140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123950"/>
            <a:ext cx="8042276" cy="6833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924050"/>
            <a:ext cx="3840480" cy="325755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924050"/>
            <a:ext cx="3840480" cy="325755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123950"/>
            <a:ext cx="8042276" cy="7404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49274" y="1870969"/>
            <a:ext cx="3840480" cy="563165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541612"/>
            <a:ext cx="3840480" cy="2697139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751070" y="1870969"/>
            <a:ext cx="3840480" cy="563165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541612"/>
            <a:ext cx="3840480" cy="2697139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143000"/>
            <a:ext cx="8042276" cy="1123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1125654"/>
            <a:ext cx="3840480" cy="871538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1123950"/>
            <a:ext cx="3840480" cy="40005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2038350"/>
            <a:ext cx="3840480" cy="2790114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theme" Target="../theme/theme1.xml"/><Relationship Id="rId1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123950"/>
            <a:ext cx="8042276" cy="716967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957669"/>
            <a:ext cx="8042276" cy="32575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9144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600" b="0" i="0" kern="1200">
          <a:solidFill>
            <a:schemeClr val="tx2"/>
          </a:solidFill>
          <a:latin typeface="Times"/>
          <a:ea typeface="+mj-ea"/>
          <a:cs typeface="Time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b="0" i="0" kern="1200">
          <a:solidFill>
            <a:schemeClr val="tx1"/>
          </a:solidFill>
          <a:latin typeface="Verdana"/>
          <a:ea typeface="+mn-ea"/>
          <a:cs typeface="Verdana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b="0" i="0" kern="1200">
          <a:solidFill>
            <a:schemeClr val="tx1"/>
          </a:solidFill>
          <a:latin typeface="Verdana"/>
          <a:ea typeface="+mn-ea"/>
          <a:cs typeface="Verdana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b="0" i="0" kern="1200">
          <a:solidFill>
            <a:schemeClr val="tx1"/>
          </a:solidFill>
          <a:latin typeface="Verdana"/>
          <a:ea typeface="+mn-ea"/>
          <a:cs typeface="Verdana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b="0" i="0" kern="1200">
          <a:solidFill>
            <a:schemeClr val="tx1"/>
          </a:solidFill>
          <a:latin typeface="Verdana"/>
          <a:ea typeface="+mn-ea"/>
          <a:cs typeface="Verdana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b="0" i="0" kern="1200">
          <a:solidFill>
            <a:schemeClr val="tx1"/>
          </a:solidFill>
          <a:latin typeface="Verdana"/>
          <a:ea typeface="+mn-ea"/>
          <a:cs typeface="Verdana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Presentation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Micro Soft modified to </a:t>
            </a:r>
            <a:r>
              <a:rPr lang="en-US" smtClean="0"/>
              <a:t>OU colors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>
    <p:wedg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U_MicroMod_2-StackedSail_16x9">
  <a:themeElements>
    <a:clrScheme name="Main OU">
      <a:dk1>
        <a:srgbClr val="AF8E37"/>
      </a:dk1>
      <a:lt1>
        <a:srgbClr val="FFFFFF"/>
      </a:lt1>
      <a:dk2>
        <a:srgbClr val="000000"/>
      </a:dk2>
      <a:lt2>
        <a:srgbClr val="DFD3B5"/>
      </a:lt2>
      <a:accent1>
        <a:srgbClr val="C0C0C0"/>
      </a:accent1>
      <a:accent2>
        <a:srgbClr val="808080"/>
      </a:accent2>
      <a:accent3>
        <a:srgbClr val="404040"/>
      </a:accent3>
      <a:accent4>
        <a:srgbClr val="840831"/>
      </a:accent4>
      <a:accent5>
        <a:srgbClr val="006699"/>
      </a:accent5>
      <a:accent6>
        <a:srgbClr val="AF8E37"/>
      </a:accent6>
      <a:hlink>
        <a:srgbClr val="006699"/>
      </a:hlink>
      <a:folHlink>
        <a:srgbClr val="006699"/>
      </a:folHlink>
    </a:clrScheme>
    <a:fontScheme name="Breeze">
      <a:majorFont>
        <a:latin typeface="News Gothic MT"/>
        <a:ea typeface=""/>
        <a:cs typeface=""/>
        <a:font script="Jpan" typeface="ＭＳ Ｐゴシック"/>
      </a:majorFont>
      <a:minorFont>
        <a:latin typeface="News Gothic MT"/>
        <a:ea typeface=""/>
        <a:cs typeface=""/>
        <a:font script="Jpan" typeface="ＭＳ Ｐゴシック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OU_MicroMod_2-StackedSail_16x9.potx</Template>
  <TotalTime>1371</TotalTime>
  <Words>7</Words>
  <Application>Microsoft Macintosh PowerPoint</Application>
  <PresentationFormat>On-screen Show (16:9)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OU_MicroMod_2-StackedSail_16x9</vt:lpstr>
      <vt:lpstr>Presentation</vt:lpstr>
    </vt:vector>
  </TitlesOfParts>
  <Manager/>
  <Company>Microsoft Corporation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Company benefits</dc:title>
  <dc:subject/>
  <dc:creator/>
  <cp:keywords/>
  <dc:description/>
  <cp:lastModifiedBy>Shelby Olsen</cp:lastModifiedBy>
  <cp:revision>14</cp:revision>
  <dcterms:created xsi:type="dcterms:W3CDTF">2009-06-23T12:43:48Z</dcterms:created>
  <dcterms:modified xsi:type="dcterms:W3CDTF">2014-01-17T17:11:37Z</dcterms:modified>
  <cp:category/>
</cp:coreProperties>
</file>