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832C-66A6-443C-B5F9-46291CFFDC58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B8F3-D8F8-4578-8FFC-919465C9DA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D86E-7719-4D29-86D0-C116368D02E8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8DF6-1161-4E93-B7FF-CDDA56D58A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8F1D-3AC4-4D6C-AA47-1E454A7F9720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BF4A-3464-4290-B422-8A9256DAE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6CF8-1F10-4321-B6E8-9DE9FD8DEE47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C4B6-EEF2-44A2-91CD-56E30952C7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77E7-80F4-42C6-8903-3C78DB5D9149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0A6D-BD36-4FFD-9D80-F5E6FF8EC6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B1F1-6A56-41EE-8A66-DDB35D67FF4D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0338-2908-43B8-8D50-9A9C2832D5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ECC1-2073-42D7-B06D-5E32D6C73E15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3B42-5A69-4BF5-A4AE-8E26CA6472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6C63-73A6-48F6-BD81-2DDE19635639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073E-7356-46A0-9F89-D8A709FEBB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6F24-3D97-4C7D-9340-68ED7DF792D4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E4BF-183C-4A51-9931-B39C0A456A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61E8-D255-4BEC-B1DC-813C7527213A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3CFD-31E7-486E-B0A4-96AD1221DD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FF3B-F330-4697-922C-6CB492DC467D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0EB1-166E-4D8E-9172-E3234B20E8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8CB2C8-BD12-4A31-A38C-AA5C32BEB1AC}" type="datetimeFigureOut">
              <a:rPr lang="zh-CN" altLang="en-US"/>
              <a:pPr>
                <a:defRPr/>
              </a:pPr>
              <a:t>2015/3/6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35DE27-025D-49EF-84AB-CD002AC0D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216024"/>
            <a:ext cx="914399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Oakland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University student discovers </a:t>
            </a: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method to inspect 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quality of spot welds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220215" y="2263219"/>
            <a:ext cx="399174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Title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Committee: Name, Ph.D. (Chair), Name, Ph.D., </a:t>
            </a:r>
          </a:p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Name, Ph.D., Name, Ph.D.   </a:t>
            </a:r>
          </a:p>
          <a:p>
            <a:pPr algn="ctr"/>
            <a:r>
              <a:rPr lang="en-US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100" dirty="0" smtClean="0">
                <a:latin typeface="Times" pitchFamily="18" charset="0"/>
              </a:rPr>
              <a:t>Abstract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endParaRPr lang="en-US" sz="1100" dirty="0">
              <a:latin typeface="Times" pitchFamily="18" charset="0"/>
            </a:endParaRPr>
          </a:p>
          <a:p>
            <a:pPr algn="just"/>
            <a:endParaRPr lang="en-US" sz="1100" dirty="0">
              <a:latin typeface="Times" pitchFamily="18" charset="0"/>
            </a:endParaRPr>
          </a:p>
          <a:p>
            <a:pPr algn="just"/>
            <a:r>
              <a:rPr lang="en-US" sz="1100" dirty="0">
                <a:latin typeface="Times" pitchFamily="18" charset="0"/>
              </a:rPr>
              <a:t>Abstract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r>
              <a:rPr lang="en-US" sz="1100" dirty="0" smtClean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>
                <a:latin typeface="Times" pitchFamily="18" charset="0"/>
              </a:rPr>
              <a:t>Abstract</a:t>
            </a:r>
            <a:r>
              <a:rPr lang="en-US" sz="1100" dirty="0">
                <a:latin typeface="Times" pitchFamily="18" charset="0"/>
              </a:rPr>
              <a:t> </a:t>
            </a:r>
            <a:r>
              <a:rPr lang="en-US" sz="1100" dirty="0" err="1" smtClean="0">
                <a:latin typeface="Times" pitchFamily="18" charset="0"/>
              </a:rPr>
              <a:t>Abstract</a:t>
            </a:r>
            <a:endParaRPr lang="en-US" sz="800" dirty="0">
              <a:latin typeface="Calibri" pitchFamily="34" charset="0"/>
            </a:endParaRPr>
          </a:p>
        </p:txBody>
      </p:sp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251520" y="1527175"/>
            <a:ext cx="8610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The Oakland University and School of Engineering and Computer Science communities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are invited to attend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XXXXXX’s defense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of his Ph.D. dissertation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u="sng" smtClean="0">
                <a:latin typeface="Times New Roman" pitchFamily="18" charset="0"/>
                <a:cs typeface="Times New Roman" pitchFamily="18" charset="0"/>
              </a:rPr>
              <a:t>Seating </a:t>
            </a:r>
            <a:r>
              <a:rPr lang="en-US" sz="1300" u="sng" dirty="0" smtClean="0">
                <a:latin typeface="Times New Roman" pitchFamily="18" charset="0"/>
                <a:cs typeface="Times New Roman" pitchFamily="18" charset="0"/>
              </a:rPr>
              <a:t>is limited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RSVP with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Haroldeane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Perzyk at perzyk@oakland.edu. 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968" y="3284984"/>
            <a:ext cx="4752528" cy="291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716016" y="2276872"/>
            <a:ext cx="3672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Time: 	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2-4 pm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Date:	Tuesday,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March 17, 2015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Location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423 EC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hyth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rhythm</Template>
  <TotalTime>492</TotalTime>
  <Words>215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Times</vt:lpstr>
      <vt:lpstr>Times New Roman</vt:lpstr>
      <vt:lpstr>rhythm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CONTROLS, SYSTEM MODELING, AND IDENTIFICATION FOR INFECTIOUS VIRUSES  by  Fatma A. Alazabi</dc:title>
  <dc:creator>Fatma</dc:creator>
  <cp:lastModifiedBy>Qian Zou</cp:lastModifiedBy>
  <cp:revision>40</cp:revision>
  <cp:lastPrinted>2013-09-10T13:46:04Z</cp:lastPrinted>
  <dcterms:created xsi:type="dcterms:W3CDTF">2013-09-08T00:00:15Z</dcterms:created>
  <dcterms:modified xsi:type="dcterms:W3CDTF">2015-03-06T20:45:43Z</dcterms:modified>
</cp:coreProperties>
</file>